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BCC8B1-2CFA-4A62-90EB-ECE8870C4A44}" v="21" dt="2021-01-15T18:38:56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270" autoAdjust="0"/>
  </p:normalViewPr>
  <p:slideViewPr>
    <p:cSldViewPr snapToGrid="0">
      <p:cViewPr varScale="1">
        <p:scale>
          <a:sx n="71" d="100"/>
          <a:sy n="71" d="100"/>
        </p:scale>
        <p:origin x="11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r Varwijk" userId="4ef1be2c-6897-4798-a5b9-cc2027b08ef2" providerId="ADAL" clId="{8DBCC8B1-2CFA-4A62-90EB-ECE8870C4A44}"/>
    <pc:docChg chg="undo custSel mod addSld modSld sldOrd">
      <pc:chgData name="Ester Varwijk" userId="4ef1be2c-6897-4798-a5b9-cc2027b08ef2" providerId="ADAL" clId="{8DBCC8B1-2CFA-4A62-90EB-ECE8870C4A44}" dt="2021-01-24T17:29:45.996" v="3271" actId="20577"/>
      <pc:docMkLst>
        <pc:docMk/>
      </pc:docMkLst>
      <pc:sldChg chg="addSp modSp mod setBg modNotesTx">
        <pc:chgData name="Ester Varwijk" userId="4ef1be2c-6897-4798-a5b9-cc2027b08ef2" providerId="ADAL" clId="{8DBCC8B1-2CFA-4A62-90EB-ECE8870C4A44}" dt="2021-01-15T18:11:18.528" v="1552" actId="26606"/>
        <pc:sldMkLst>
          <pc:docMk/>
          <pc:sldMk cId="1983672791" sldId="257"/>
        </pc:sldMkLst>
        <pc:spChg chg="mod">
          <ac:chgData name="Ester Varwijk" userId="4ef1be2c-6897-4798-a5b9-cc2027b08ef2" providerId="ADAL" clId="{8DBCC8B1-2CFA-4A62-90EB-ECE8870C4A44}" dt="2021-01-15T18:11:18.528" v="1552" actId="26606"/>
          <ac:spMkLst>
            <pc:docMk/>
            <pc:sldMk cId="1983672791" sldId="257"/>
            <ac:spMk id="2" creationId="{4FB49B35-2FF9-40A4-BD8D-7709005A6397}"/>
          </ac:spMkLst>
        </pc:spChg>
        <pc:spChg chg="mod">
          <ac:chgData name="Ester Varwijk" userId="4ef1be2c-6897-4798-a5b9-cc2027b08ef2" providerId="ADAL" clId="{8DBCC8B1-2CFA-4A62-90EB-ECE8870C4A44}" dt="2021-01-15T18:11:18.528" v="1552" actId="26606"/>
          <ac:spMkLst>
            <pc:docMk/>
            <pc:sldMk cId="1983672791" sldId="257"/>
            <ac:spMk id="3" creationId="{E4284557-4E10-4548-8642-146DAA2EA30B}"/>
          </ac:spMkLst>
        </pc:spChg>
        <pc:spChg chg="add">
          <ac:chgData name="Ester Varwijk" userId="4ef1be2c-6897-4798-a5b9-cc2027b08ef2" providerId="ADAL" clId="{8DBCC8B1-2CFA-4A62-90EB-ECE8870C4A44}" dt="2021-01-15T18:11:18.528" v="1552" actId="26606"/>
          <ac:spMkLst>
            <pc:docMk/>
            <pc:sldMk cId="1983672791" sldId="257"/>
            <ac:spMk id="8" creationId="{65604E06-DF9D-4C49-8314-4F0307BD5E2F}"/>
          </ac:spMkLst>
        </pc:spChg>
        <pc:spChg chg="add">
          <ac:chgData name="Ester Varwijk" userId="4ef1be2c-6897-4798-a5b9-cc2027b08ef2" providerId="ADAL" clId="{8DBCC8B1-2CFA-4A62-90EB-ECE8870C4A44}" dt="2021-01-15T18:11:18.528" v="1552" actId="26606"/>
          <ac:spMkLst>
            <pc:docMk/>
            <pc:sldMk cId="1983672791" sldId="257"/>
            <ac:spMk id="10" creationId="{CF166AD8-180F-4585-8444-D6E3F1B037D2}"/>
          </ac:spMkLst>
        </pc:spChg>
        <pc:spChg chg="add">
          <ac:chgData name="Ester Varwijk" userId="4ef1be2c-6897-4798-a5b9-cc2027b08ef2" providerId="ADAL" clId="{8DBCC8B1-2CFA-4A62-90EB-ECE8870C4A44}" dt="2021-01-15T18:11:18.528" v="1552" actId="26606"/>
          <ac:spMkLst>
            <pc:docMk/>
            <pc:sldMk cId="1983672791" sldId="257"/>
            <ac:spMk id="12" creationId="{1419DD48-144F-4836-9C0F-7A3BFC28AA44}"/>
          </ac:spMkLst>
        </pc:spChg>
        <pc:cxnChg chg="add">
          <ac:chgData name="Ester Varwijk" userId="4ef1be2c-6897-4798-a5b9-cc2027b08ef2" providerId="ADAL" clId="{8DBCC8B1-2CFA-4A62-90EB-ECE8870C4A44}" dt="2021-01-15T18:11:18.528" v="1552" actId="26606"/>
          <ac:cxnSpMkLst>
            <pc:docMk/>
            <pc:sldMk cId="1983672791" sldId="257"/>
            <ac:cxnSpMk id="14" creationId="{14379797-D651-47FF-942A-A38CFE97E5A9}"/>
          </ac:cxnSpMkLst>
        </pc:cxnChg>
      </pc:sldChg>
      <pc:sldChg chg="addSp modSp mod setBg setClrOvrMap modNotesTx">
        <pc:chgData name="Ester Varwijk" userId="4ef1be2c-6897-4798-a5b9-cc2027b08ef2" providerId="ADAL" clId="{8DBCC8B1-2CFA-4A62-90EB-ECE8870C4A44}" dt="2021-01-15T18:11:11.837" v="1551" actId="26606"/>
        <pc:sldMkLst>
          <pc:docMk/>
          <pc:sldMk cId="2673641187" sldId="258"/>
        </pc:sldMkLst>
        <pc:spChg chg="mod">
          <ac:chgData name="Ester Varwijk" userId="4ef1be2c-6897-4798-a5b9-cc2027b08ef2" providerId="ADAL" clId="{8DBCC8B1-2CFA-4A62-90EB-ECE8870C4A44}" dt="2021-01-15T18:11:11.837" v="1551" actId="26606"/>
          <ac:spMkLst>
            <pc:docMk/>
            <pc:sldMk cId="2673641187" sldId="258"/>
            <ac:spMk id="2" creationId="{4FB49B35-2FF9-40A4-BD8D-7709005A6397}"/>
          </ac:spMkLst>
        </pc:spChg>
        <pc:spChg chg="mod">
          <ac:chgData name="Ester Varwijk" userId="4ef1be2c-6897-4798-a5b9-cc2027b08ef2" providerId="ADAL" clId="{8DBCC8B1-2CFA-4A62-90EB-ECE8870C4A44}" dt="2021-01-15T18:11:11.837" v="1551" actId="26606"/>
          <ac:spMkLst>
            <pc:docMk/>
            <pc:sldMk cId="2673641187" sldId="258"/>
            <ac:spMk id="3" creationId="{E4284557-4E10-4548-8642-146DAA2EA30B}"/>
          </ac:spMkLst>
        </pc:spChg>
        <pc:spChg chg="add">
          <ac:chgData name="Ester Varwijk" userId="4ef1be2c-6897-4798-a5b9-cc2027b08ef2" providerId="ADAL" clId="{8DBCC8B1-2CFA-4A62-90EB-ECE8870C4A44}" dt="2021-01-15T18:11:11.837" v="1551" actId="26606"/>
          <ac:spMkLst>
            <pc:docMk/>
            <pc:sldMk cId="2673641187" sldId="258"/>
            <ac:spMk id="8" creationId="{47E4F490-FA76-4FF0-B36A-72B01E11751D}"/>
          </ac:spMkLst>
        </pc:spChg>
        <pc:spChg chg="add">
          <ac:chgData name="Ester Varwijk" userId="4ef1be2c-6897-4798-a5b9-cc2027b08ef2" providerId="ADAL" clId="{8DBCC8B1-2CFA-4A62-90EB-ECE8870C4A44}" dt="2021-01-15T18:11:11.837" v="1551" actId="26606"/>
          <ac:spMkLst>
            <pc:docMk/>
            <pc:sldMk cId="2673641187" sldId="258"/>
            <ac:spMk id="10" creationId="{05C8C51A-4ECF-4857-8298-6C8334C7F885}"/>
          </ac:spMkLst>
        </pc:spChg>
        <pc:spChg chg="add">
          <ac:chgData name="Ester Varwijk" userId="4ef1be2c-6897-4798-a5b9-cc2027b08ef2" providerId="ADAL" clId="{8DBCC8B1-2CFA-4A62-90EB-ECE8870C4A44}" dt="2021-01-15T18:11:11.837" v="1551" actId="26606"/>
          <ac:spMkLst>
            <pc:docMk/>
            <pc:sldMk cId="2673641187" sldId="258"/>
            <ac:spMk id="12" creationId="{A741C46E-A2A6-4DF0-84BD-502A2E56D061}"/>
          </ac:spMkLst>
        </pc:spChg>
        <pc:spChg chg="add">
          <ac:chgData name="Ester Varwijk" userId="4ef1be2c-6897-4798-a5b9-cc2027b08ef2" providerId="ADAL" clId="{8DBCC8B1-2CFA-4A62-90EB-ECE8870C4A44}" dt="2021-01-15T18:11:11.837" v="1551" actId="26606"/>
          <ac:spMkLst>
            <pc:docMk/>
            <pc:sldMk cId="2673641187" sldId="258"/>
            <ac:spMk id="14" creationId="{67CE4C0A-D88E-41BB-8F06-8C0E2604BCDE}"/>
          </ac:spMkLst>
        </pc:spChg>
      </pc:sldChg>
      <pc:sldChg chg="addSp modSp mod setBg modNotesTx">
        <pc:chgData name="Ester Varwijk" userId="4ef1be2c-6897-4798-a5b9-cc2027b08ef2" providerId="ADAL" clId="{8DBCC8B1-2CFA-4A62-90EB-ECE8870C4A44}" dt="2021-01-24T17:29:45.996" v="3271" actId="20577"/>
        <pc:sldMkLst>
          <pc:docMk/>
          <pc:sldMk cId="3865250212" sldId="259"/>
        </pc:sldMkLst>
        <pc:spChg chg="mod">
          <ac:chgData name="Ester Varwijk" userId="4ef1be2c-6897-4798-a5b9-cc2027b08ef2" providerId="ADAL" clId="{8DBCC8B1-2CFA-4A62-90EB-ECE8870C4A44}" dt="2021-01-15T18:11:01.629" v="1550" actId="26606"/>
          <ac:spMkLst>
            <pc:docMk/>
            <pc:sldMk cId="3865250212" sldId="259"/>
            <ac:spMk id="2" creationId="{4FB49B35-2FF9-40A4-BD8D-7709005A6397}"/>
          </ac:spMkLst>
        </pc:spChg>
        <pc:spChg chg="mod">
          <ac:chgData name="Ester Varwijk" userId="4ef1be2c-6897-4798-a5b9-cc2027b08ef2" providerId="ADAL" clId="{8DBCC8B1-2CFA-4A62-90EB-ECE8870C4A44}" dt="2021-01-15T18:43:23.075" v="3077" actId="20577"/>
          <ac:spMkLst>
            <pc:docMk/>
            <pc:sldMk cId="3865250212" sldId="259"/>
            <ac:spMk id="3" creationId="{E4284557-4E10-4548-8642-146DAA2EA30B}"/>
          </ac:spMkLst>
        </pc:spChg>
        <pc:spChg chg="add">
          <ac:chgData name="Ester Varwijk" userId="4ef1be2c-6897-4798-a5b9-cc2027b08ef2" providerId="ADAL" clId="{8DBCC8B1-2CFA-4A62-90EB-ECE8870C4A44}" dt="2021-01-15T18:11:01.629" v="1550" actId="26606"/>
          <ac:spMkLst>
            <pc:docMk/>
            <pc:sldMk cId="3865250212" sldId="259"/>
            <ac:spMk id="8" creationId="{30051050-B89E-49D3-826B-6A1EAC70AD24}"/>
          </ac:spMkLst>
        </pc:spChg>
        <pc:picChg chg="add">
          <ac:chgData name="Ester Varwijk" userId="4ef1be2c-6897-4798-a5b9-cc2027b08ef2" providerId="ADAL" clId="{8DBCC8B1-2CFA-4A62-90EB-ECE8870C4A44}" dt="2021-01-15T18:11:01.629" v="1550" actId="26606"/>
          <ac:picMkLst>
            <pc:docMk/>
            <pc:sldMk cId="3865250212" sldId="259"/>
            <ac:picMk id="10" creationId="{133AF6E3-B8BA-445C-9EFB-E970BA4A096C}"/>
          </ac:picMkLst>
        </pc:picChg>
        <pc:picChg chg="add">
          <ac:chgData name="Ester Varwijk" userId="4ef1be2c-6897-4798-a5b9-cc2027b08ef2" providerId="ADAL" clId="{8DBCC8B1-2CFA-4A62-90EB-ECE8870C4A44}" dt="2021-01-15T18:11:01.629" v="1550" actId="26606"/>
          <ac:picMkLst>
            <pc:docMk/>
            <pc:sldMk cId="3865250212" sldId="259"/>
            <ac:picMk id="12" creationId="{7664F659-1366-4A2A-BD0B-AB97FFD1AB1D}"/>
          </ac:picMkLst>
        </pc:picChg>
      </pc:sldChg>
      <pc:sldChg chg="addSp modSp mod setBg modNotesTx">
        <pc:chgData name="Ester Varwijk" userId="4ef1be2c-6897-4798-a5b9-cc2027b08ef2" providerId="ADAL" clId="{8DBCC8B1-2CFA-4A62-90EB-ECE8870C4A44}" dt="2021-01-15T18:44:52.829" v="3213" actId="20577"/>
        <pc:sldMkLst>
          <pc:docMk/>
          <pc:sldMk cId="535668446" sldId="260"/>
        </pc:sldMkLst>
        <pc:spChg chg="mod">
          <ac:chgData name="Ester Varwijk" userId="4ef1be2c-6897-4798-a5b9-cc2027b08ef2" providerId="ADAL" clId="{8DBCC8B1-2CFA-4A62-90EB-ECE8870C4A44}" dt="2021-01-15T18:10:42.327" v="1549" actId="26606"/>
          <ac:spMkLst>
            <pc:docMk/>
            <pc:sldMk cId="535668446" sldId="260"/>
            <ac:spMk id="2" creationId="{4FB49B35-2FF9-40A4-BD8D-7709005A6397}"/>
          </ac:spMkLst>
        </pc:spChg>
        <pc:spChg chg="mod">
          <ac:chgData name="Ester Varwijk" userId="4ef1be2c-6897-4798-a5b9-cc2027b08ef2" providerId="ADAL" clId="{8DBCC8B1-2CFA-4A62-90EB-ECE8870C4A44}" dt="2021-01-15T18:44:52.829" v="3213" actId="20577"/>
          <ac:spMkLst>
            <pc:docMk/>
            <pc:sldMk cId="535668446" sldId="260"/>
            <ac:spMk id="3" creationId="{E4284557-4E10-4548-8642-146DAA2EA30B}"/>
          </ac:spMkLst>
        </pc:spChg>
        <pc:spChg chg="add">
          <ac:chgData name="Ester Varwijk" userId="4ef1be2c-6897-4798-a5b9-cc2027b08ef2" providerId="ADAL" clId="{8DBCC8B1-2CFA-4A62-90EB-ECE8870C4A44}" dt="2021-01-15T18:10:42.327" v="1549" actId="26606"/>
          <ac:spMkLst>
            <pc:docMk/>
            <pc:sldMk cId="535668446" sldId="260"/>
            <ac:spMk id="8" creationId="{C44B17FE-2E14-47B6-B5A8-4363DE76952D}"/>
          </ac:spMkLst>
        </pc:spChg>
        <pc:spChg chg="add">
          <ac:chgData name="Ester Varwijk" userId="4ef1be2c-6897-4798-a5b9-cc2027b08ef2" providerId="ADAL" clId="{8DBCC8B1-2CFA-4A62-90EB-ECE8870C4A44}" dt="2021-01-15T18:10:42.327" v="1549" actId="26606"/>
          <ac:spMkLst>
            <pc:docMk/>
            <pc:sldMk cId="535668446" sldId="260"/>
            <ac:spMk id="10" creationId="{14E53280-E6EB-47D2-B0BB-78B772DC4B90}"/>
          </ac:spMkLst>
        </pc:spChg>
        <pc:spChg chg="add">
          <ac:chgData name="Ester Varwijk" userId="4ef1be2c-6897-4798-a5b9-cc2027b08ef2" providerId="ADAL" clId="{8DBCC8B1-2CFA-4A62-90EB-ECE8870C4A44}" dt="2021-01-15T18:10:42.327" v="1549" actId="26606"/>
          <ac:spMkLst>
            <pc:docMk/>
            <pc:sldMk cId="535668446" sldId="260"/>
            <ac:spMk id="12" creationId="{E44C4738-31FA-4AA4-9D3A-9B0F0B1F5FBC}"/>
          </ac:spMkLst>
        </pc:spChg>
        <pc:spChg chg="add">
          <ac:chgData name="Ester Varwijk" userId="4ef1be2c-6897-4798-a5b9-cc2027b08ef2" providerId="ADAL" clId="{8DBCC8B1-2CFA-4A62-90EB-ECE8870C4A44}" dt="2021-01-15T18:10:42.327" v="1549" actId="26606"/>
          <ac:spMkLst>
            <pc:docMk/>
            <pc:sldMk cId="535668446" sldId="260"/>
            <ac:spMk id="14" creationId="{809F3F69-CB9E-4C14-8F9B-7565980C8770}"/>
          </ac:spMkLst>
        </pc:spChg>
      </pc:sldChg>
      <pc:sldChg chg="addSp delSp modSp mod setBg modNotesTx">
        <pc:chgData name="Ester Varwijk" userId="4ef1be2c-6897-4798-a5b9-cc2027b08ef2" providerId="ADAL" clId="{8DBCC8B1-2CFA-4A62-90EB-ECE8870C4A44}" dt="2021-01-15T18:10:32.434" v="1548" actId="26606"/>
        <pc:sldMkLst>
          <pc:docMk/>
          <pc:sldMk cId="1558316747" sldId="261"/>
        </pc:sldMkLst>
        <pc:spChg chg="mod">
          <ac:chgData name="Ester Varwijk" userId="4ef1be2c-6897-4798-a5b9-cc2027b08ef2" providerId="ADAL" clId="{8DBCC8B1-2CFA-4A62-90EB-ECE8870C4A44}" dt="2021-01-15T18:10:32.434" v="1548" actId="26606"/>
          <ac:spMkLst>
            <pc:docMk/>
            <pc:sldMk cId="1558316747" sldId="261"/>
            <ac:spMk id="2" creationId="{4FB49B35-2FF9-40A4-BD8D-7709005A6397}"/>
          </ac:spMkLst>
        </pc:spChg>
        <pc:spChg chg="mod">
          <ac:chgData name="Ester Varwijk" userId="4ef1be2c-6897-4798-a5b9-cc2027b08ef2" providerId="ADAL" clId="{8DBCC8B1-2CFA-4A62-90EB-ECE8870C4A44}" dt="2021-01-15T18:10:32.434" v="1548" actId="26606"/>
          <ac:spMkLst>
            <pc:docMk/>
            <pc:sldMk cId="1558316747" sldId="261"/>
            <ac:spMk id="3" creationId="{E4284557-4E10-4548-8642-146DAA2EA30B}"/>
          </ac:spMkLst>
        </pc:spChg>
        <pc:spChg chg="add del">
          <ac:chgData name="Ester Varwijk" userId="4ef1be2c-6897-4798-a5b9-cc2027b08ef2" providerId="ADAL" clId="{8DBCC8B1-2CFA-4A62-90EB-ECE8870C4A44}" dt="2021-01-15T18:10:32.434" v="1548" actId="26606"/>
          <ac:spMkLst>
            <pc:docMk/>
            <pc:sldMk cId="1558316747" sldId="261"/>
            <ac:spMk id="8" creationId="{65604E06-DF9D-4C49-8314-4F0307BD5E2F}"/>
          </ac:spMkLst>
        </pc:spChg>
        <pc:spChg chg="add del">
          <ac:chgData name="Ester Varwijk" userId="4ef1be2c-6897-4798-a5b9-cc2027b08ef2" providerId="ADAL" clId="{8DBCC8B1-2CFA-4A62-90EB-ECE8870C4A44}" dt="2021-01-15T18:10:32.434" v="1548" actId="26606"/>
          <ac:spMkLst>
            <pc:docMk/>
            <pc:sldMk cId="1558316747" sldId="261"/>
            <ac:spMk id="10" creationId="{CF166AD8-180F-4585-8444-D6E3F1B037D2}"/>
          </ac:spMkLst>
        </pc:spChg>
        <pc:spChg chg="add del">
          <ac:chgData name="Ester Varwijk" userId="4ef1be2c-6897-4798-a5b9-cc2027b08ef2" providerId="ADAL" clId="{8DBCC8B1-2CFA-4A62-90EB-ECE8870C4A44}" dt="2021-01-15T18:10:32.434" v="1548" actId="26606"/>
          <ac:spMkLst>
            <pc:docMk/>
            <pc:sldMk cId="1558316747" sldId="261"/>
            <ac:spMk id="12" creationId="{1419DD48-144F-4836-9C0F-7A3BFC28AA44}"/>
          </ac:spMkLst>
        </pc:spChg>
        <pc:cxnChg chg="add del">
          <ac:chgData name="Ester Varwijk" userId="4ef1be2c-6897-4798-a5b9-cc2027b08ef2" providerId="ADAL" clId="{8DBCC8B1-2CFA-4A62-90EB-ECE8870C4A44}" dt="2021-01-15T18:10:32.434" v="1548" actId="26606"/>
          <ac:cxnSpMkLst>
            <pc:docMk/>
            <pc:sldMk cId="1558316747" sldId="261"/>
            <ac:cxnSpMk id="14" creationId="{14379797-D651-47FF-942A-A38CFE97E5A9}"/>
          </ac:cxnSpMkLst>
        </pc:cxnChg>
      </pc:sldChg>
      <pc:sldChg chg="modSp add">
        <pc:chgData name="Ester Varwijk" userId="4ef1be2c-6897-4798-a5b9-cc2027b08ef2" providerId="ADAL" clId="{8DBCC8B1-2CFA-4A62-90EB-ECE8870C4A44}" dt="2021-01-15T18:18:41.465" v="1879" actId="20577"/>
        <pc:sldMkLst>
          <pc:docMk/>
          <pc:sldMk cId="30513364" sldId="262"/>
        </pc:sldMkLst>
        <pc:spChg chg="mod">
          <ac:chgData name="Ester Varwijk" userId="4ef1be2c-6897-4798-a5b9-cc2027b08ef2" providerId="ADAL" clId="{8DBCC8B1-2CFA-4A62-90EB-ECE8870C4A44}" dt="2021-01-15T18:11:50.207" v="1570" actId="20577"/>
          <ac:spMkLst>
            <pc:docMk/>
            <pc:sldMk cId="30513364" sldId="262"/>
            <ac:spMk id="2" creationId="{473E4CAB-E96F-463F-981F-16ECCF94ECBD}"/>
          </ac:spMkLst>
        </pc:spChg>
        <pc:spChg chg="mod">
          <ac:chgData name="Ester Varwijk" userId="4ef1be2c-6897-4798-a5b9-cc2027b08ef2" providerId="ADAL" clId="{8DBCC8B1-2CFA-4A62-90EB-ECE8870C4A44}" dt="2021-01-15T18:18:41.465" v="1879" actId="20577"/>
          <ac:spMkLst>
            <pc:docMk/>
            <pc:sldMk cId="30513364" sldId="262"/>
            <ac:spMk id="3" creationId="{F81CDE25-9714-49CF-9245-7D2D880B74F9}"/>
          </ac:spMkLst>
        </pc:spChg>
      </pc:sldChg>
      <pc:sldChg chg="addSp delSp modSp add mod ord setBg">
        <pc:chgData name="Ester Varwijk" userId="4ef1be2c-6897-4798-a5b9-cc2027b08ef2" providerId="ADAL" clId="{8DBCC8B1-2CFA-4A62-90EB-ECE8870C4A44}" dt="2021-01-15T18:25:28.121" v="1985"/>
        <pc:sldMkLst>
          <pc:docMk/>
          <pc:sldMk cId="1039974998" sldId="263"/>
        </pc:sldMkLst>
        <pc:spChg chg="mod">
          <ac:chgData name="Ester Varwijk" userId="4ef1be2c-6897-4798-a5b9-cc2027b08ef2" providerId="ADAL" clId="{8DBCC8B1-2CFA-4A62-90EB-ECE8870C4A44}" dt="2021-01-15T18:21:43.836" v="1903" actId="26606"/>
          <ac:spMkLst>
            <pc:docMk/>
            <pc:sldMk cId="1039974998" sldId="263"/>
            <ac:spMk id="2" creationId="{5FE3A4B2-733B-40D8-9D63-99A5E870F2AB}"/>
          </ac:spMkLst>
        </pc:spChg>
        <pc:spChg chg="mod ord">
          <ac:chgData name="Ester Varwijk" userId="4ef1be2c-6897-4798-a5b9-cc2027b08ef2" providerId="ADAL" clId="{8DBCC8B1-2CFA-4A62-90EB-ECE8870C4A44}" dt="2021-01-15T18:22:11.273" v="1906" actId="255"/>
          <ac:spMkLst>
            <pc:docMk/>
            <pc:sldMk cId="1039974998" sldId="263"/>
            <ac:spMk id="3" creationId="{70C489F8-82FC-4335-B194-0B797394F06C}"/>
          </ac:spMkLst>
        </pc:spChg>
        <pc:spChg chg="add del">
          <ac:chgData name="Ester Varwijk" userId="4ef1be2c-6897-4798-a5b9-cc2027b08ef2" providerId="ADAL" clId="{8DBCC8B1-2CFA-4A62-90EB-ECE8870C4A44}" dt="2021-01-15T18:21:43.836" v="1903" actId="26606"/>
          <ac:spMkLst>
            <pc:docMk/>
            <pc:sldMk cId="1039974998" sldId="263"/>
            <ac:spMk id="19" creationId="{7B64EAB0-9095-45E6-8997-C95B35635997}"/>
          </ac:spMkLst>
        </pc:spChg>
        <pc:picChg chg="add mod">
          <ac:chgData name="Ester Varwijk" userId="4ef1be2c-6897-4798-a5b9-cc2027b08ef2" providerId="ADAL" clId="{8DBCC8B1-2CFA-4A62-90EB-ECE8870C4A44}" dt="2021-01-15T18:21:43.836" v="1903" actId="26606"/>
          <ac:picMkLst>
            <pc:docMk/>
            <pc:sldMk cId="1039974998" sldId="263"/>
            <ac:picMk id="7" creationId="{63DF1854-0C92-4EB0-813B-BC988607F7E8}"/>
          </ac:picMkLst>
        </pc:picChg>
        <pc:picChg chg="add del">
          <ac:chgData name="Ester Varwijk" userId="4ef1be2c-6897-4798-a5b9-cc2027b08ef2" providerId="ADAL" clId="{8DBCC8B1-2CFA-4A62-90EB-ECE8870C4A44}" dt="2021-01-15T18:21:43.836" v="1903" actId="26606"/>
          <ac:picMkLst>
            <pc:docMk/>
            <pc:sldMk cId="1039974998" sldId="263"/>
            <ac:picMk id="10" creationId="{292E7AF0-A589-43B3-A1DE-8807EC76976B}"/>
          </ac:picMkLst>
        </pc:picChg>
        <pc:picChg chg="add del">
          <ac:chgData name="Ester Varwijk" userId="4ef1be2c-6897-4798-a5b9-cc2027b08ef2" providerId="ADAL" clId="{8DBCC8B1-2CFA-4A62-90EB-ECE8870C4A44}" dt="2021-01-15T18:21:43.836" v="1903" actId="26606"/>
          <ac:picMkLst>
            <pc:docMk/>
            <pc:sldMk cId="1039974998" sldId="263"/>
            <ac:picMk id="17" creationId="{85A38949-1EAC-4DED-AF7B-973F687AA83E}"/>
          </ac:picMkLst>
        </pc:picChg>
        <pc:cxnChg chg="add del">
          <ac:chgData name="Ester Varwijk" userId="4ef1be2c-6897-4798-a5b9-cc2027b08ef2" providerId="ADAL" clId="{8DBCC8B1-2CFA-4A62-90EB-ECE8870C4A44}" dt="2021-01-15T18:21:43.836" v="1903" actId="26606"/>
          <ac:cxnSpMkLst>
            <pc:docMk/>
            <pc:sldMk cId="1039974998" sldId="263"/>
            <ac:cxnSpMk id="12" creationId="{29BCDD02-D5E3-4D30-8587-66036C8910BF}"/>
          </ac:cxnSpMkLst>
        </pc:cxnChg>
        <pc:cxnChg chg="add del">
          <ac:chgData name="Ester Varwijk" userId="4ef1be2c-6897-4798-a5b9-cc2027b08ef2" providerId="ADAL" clId="{8DBCC8B1-2CFA-4A62-90EB-ECE8870C4A44}" dt="2021-01-15T18:21:43.836" v="1903" actId="26606"/>
          <ac:cxnSpMkLst>
            <pc:docMk/>
            <pc:sldMk cId="1039974998" sldId="263"/>
            <ac:cxnSpMk id="21" creationId="{DE8F9096-24C0-47DD-B62E-FFDB61466BAE}"/>
          </ac:cxnSpMkLst>
        </pc:cxnChg>
      </pc:sldChg>
      <pc:sldChg chg="addSp delSp modSp add mod ord setBg modNotesTx">
        <pc:chgData name="Ester Varwijk" userId="4ef1be2c-6897-4798-a5b9-cc2027b08ef2" providerId="ADAL" clId="{8DBCC8B1-2CFA-4A62-90EB-ECE8870C4A44}" dt="2021-01-15T18:36:11.625" v="2427" actId="20577"/>
        <pc:sldMkLst>
          <pc:docMk/>
          <pc:sldMk cId="2005964517" sldId="264"/>
        </pc:sldMkLst>
        <pc:spChg chg="mod">
          <ac:chgData name="Ester Varwijk" userId="4ef1be2c-6897-4798-a5b9-cc2027b08ef2" providerId="ADAL" clId="{8DBCC8B1-2CFA-4A62-90EB-ECE8870C4A44}" dt="2021-01-15T18:36:11.625" v="2427" actId="20577"/>
          <ac:spMkLst>
            <pc:docMk/>
            <pc:sldMk cId="2005964517" sldId="264"/>
            <ac:spMk id="2" creationId="{5FE3A4B2-733B-40D8-9D63-99A5E870F2AB}"/>
          </ac:spMkLst>
        </pc:spChg>
        <pc:spChg chg="del mod">
          <ac:chgData name="Ester Varwijk" userId="4ef1be2c-6897-4798-a5b9-cc2027b08ef2" providerId="ADAL" clId="{8DBCC8B1-2CFA-4A62-90EB-ECE8870C4A44}" dt="2021-01-15T18:30:57.633" v="2112" actId="26606"/>
          <ac:spMkLst>
            <pc:docMk/>
            <pc:sldMk cId="2005964517" sldId="264"/>
            <ac:spMk id="3" creationId="{70C489F8-82FC-4335-B194-0B797394F06C}"/>
          </ac:spMkLst>
        </pc:spChg>
        <pc:spChg chg="add">
          <ac:chgData name="Ester Varwijk" userId="4ef1be2c-6897-4798-a5b9-cc2027b08ef2" providerId="ADAL" clId="{8DBCC8B1-2CFA-4A62-90EB-ECE8870C4A44}" dt="2021-01-15T18:30:57.633" v="2112" actId="26606"/>
          <ac:spMkLst>
            <pc:docMk/>
            <pc:sldMk cId="2005964517" sldId="264"/>
            <ac:spMk id="9" creationId="{46553AB8-AFF8-40AE-A53C-09FBBC03CA9A}"/>
          </ac:spMkLst>
        </pc:spChg>
        <pc:spChg chg="add">
          <ac:chgData name="Ester Varwijk" userId="4ef1be2c-6897-4798-a5b9-cc2027b08ef2" providerId="ADAL" clId="{8DBCC8B1-2CFA-4A62-90EB-ECE8870C4A44}" dt="2021-01-15T18:30:57.633" v="2112" actId="26606"/>
          <ac:spMkLst>
            <pc:docMk/>
            <pc:sldMk cId="2005964517" sldId="264"/>
            <ac:spMk id="11" creationId="{86D6575D-C99F-4105-BC67-882C8B1ED18B}"/>
          </ac:spMkLst>
        </pc:spChg>
        <pc:spChg chg="add">
          <ac:chgData name="Ester Varwijk" userId="4ef1be2c-6897-4798-a5b9-cc2027b08ef2" providerId="ADAL" clId="{8DBCC8B1-2CFA-4A62-90EB-ECE8870C4A44}" dt="2021-01-15T18:30:57.633" v="2112" actId="26606"/>
          <ac:spMkLst>
            <pc:docMk/>
            <pc:sldMk cId="2005964517" sldId="264"/>
            <ac:spMk id="13" creationId="{991975BE-39CD-4AC1-85C4-565365160441}"/>
          </ac:spMkLst>
        </pc:spChg>
        <pc:graphicFrameChg chg="add mod">
          <ac:chgData name="Ester Varwijk" userId="4ef1be2c-6897-4798-a5b9-cc2027b08ef2" providerId="ADAL" clId="{8DBCC8B1-2CFA-4A62-90EB-ECE8870C4A44}" dt="2021-01-15T18:31:10.039" v="2114"/>
          <ac:graphicFrameMkLst>
            <pc:docMk/>
            <pc:sldMk cId="2005964517" sldId="264"/>
            <ac:graphicFrameMk id="5" creationId="{C8E5B7F6-45BA-400B-A207-7C4F6EF90F36}"/>
          </ac:graphicFrameMkLst>
        </pc:graphicFrameChg>
        <pc:picChg chg="add del">
          <ac:chgData name="Ester Varwijk" userId="4ef1be2c-6897-4798-a5b9-cc2027b08ef2" providerId="ADAL" clId="{8DBCC8B1-2CFA-4A62-90EB-ECE8870C4A44}" dt="2021-01-15T18:30:57.580" v="2111" actId="26606"/>
          <ac:picMkLst>
            <pc:docMk/>
            <pc:sldMk cId="2005964517" sldId="264"/>
            <ac:picMk id="7" creationId="{8A66F536-D07D-40CC-8F1B-09FF9DDA2096}"/>
          </ac:picMkLst>
        </pc:picChg>
      </pc:sldChg>
      <pc:sldChg chg="addSp delSp modSp add mod ord setBg">
        <pc:chgData name="Ester Varwijk" userId="4ef1be2c-6897-4798-a5b9-cc2027b08ef2" providerId="ADAL" clId="{8DBCC8B1-2CFA-4A62-90EB-ECE8870C4A44}" dt="2021-01-15T18:29:34.047" v="2077" actId="26606"/>
        <pc:sldMkLst>
          <pc:docMk/>
          <pc:sldMk cId="3584164787" sldId="265"/>
        </pc:sldMkLst>
        <pc:spChg chg="mod">
          <ac:chgData name="Ester Varwijk" userId="4ef1be2c-6897-4798-a5b9-cc2027b08ef2" providerId="ADAL" clId="{8DBCC8B1-2CFA-4A62-90EB-ECE8870C4A44}" dt="2021-01-15T18:29:34.047" v="2077" actId="26606"/>
          <ac:spMkLst>
            <pc:docMk/>
            <pc:sldMk cId="3584164787" sldId="265"/>
            <ac:spMk id="2" creationId="{D97FCBC3-B8CA-4B52-9B90-5875F2ACA58D}"/>
          </ac:spMkLst>
        </pc:spChg>
        <pc:spChg chg="add del mod">
          <ac:chgData name="Ester Varwijk" userId="4ef1be2c-6897-4798-a5b9-cc2027b08ef2" providerId="ADAL" clId="{8DBCC8B1-2CFA-4A62-90EB-ECE8870C4A44}" dt="2021-01-15T18:29:34.047" v="2077" actId="26606"/>
          <ac:spMkLst>
            <pc:docMk/>
            <pc:sldMk cId="3584164787" sldId="265"/>
            <ac:spMk id="3" creationId="{47C38DE2-9677-40BC-95CF-2B0C4DE21BBD}"/>
          </ac:spMkLst>
        </pc:spChg>
        <pc:spChg chg="add del">
          <ac:chgData name="Ester Varwijk" userId="4ef1be2c-6897-4798-a5b9-cc2027b08ef2" providerId="ADAL" clId="{8DBCC8B1-2CFA-4A62-90EB-ECE8870C4A44}" dt="2021-01-15T18:28:39.090" v="2060" actId="26606"/>
          <ac:spMkLst>
            <pc:docMk/>
            <pc:sldMk cId="3584164787" sldId="265"/>
            <ac:spMk id="9" creationId="{46553AB8-AFF8-40AE-A53C-09FBBC03CA9A}"/>
          </ac:spMkLst>
        </pc:spChg>
        <pc:spChg chg="add del">
          <ac:chgData name="Ester Varwijk" userId="4ef1be2c-6897-4798-a5b9-cc2027b08ef2" providerId="ADAL" clId="{8DBCC8B1-2CFA-4A62-90EB-ECE8870C4A44}" dt="2021-01-15T18:28:39.090" v="2060" actId="26606"/>
          <ac:spMkLst>
            <pc:docMk/>
            <pc:sldMk cId="3584164787" sldId="265"/>
            <ac:spMk id="11" creationId="{86D6575D-C99F-4105-BC67-882C8B1ED18B}"/>
          </ac:spMkLst>
        </pc:spChg>
        <pc:spChg chg="add del">
          <ac:chgData name="Ester Varwijk" userId="4ef1be2c-6897-4798-a5b9-cc2027b08ef2" providerId="ADAL" clId="{8DBCC8B1-2CFA-4A62-90EB-ECE8870C4A44}" dt="2021-01-15T18:28:39.090" v="2060" actId="26606"/>
          <ac:spMkLst>
            <pc:docMk/>
            <pc:sldMk cId="3584164787" sldId="265"/>
            <ac:spMk id="13" creationId="{991975BE-39CD-4AC1-85C4-565365160441}"/>
          </ac:spMkLst>
        </pc:spChg>
        <pc:graphicFrameChg chg="add del">
          <ac:chgData name="Ester Varwijk" userId="4ef1be2c-6897-4798-a5b9-cc2027b08ef2" providerId="ADAL" clId="{8DBCC8B1-2CFA-4A62-90EB-ECE8870C4A44}" dt="2021-01-15T18:28:39.090" v="2060" actId="26606"/>
          <ac:graphicFrameMkLst>
            <pc:docMk/>
            <pc:sldMk cId="3584164787" sldId="265"/>
            <ac:graphicFrameMk id="5" creationId="{A02A82B9-2160-4159-AF17-ABA88A5BFB6D}"/>
          </ac:graphicFrameMkLst>
        </pc:graphicFrameChg>
        <pc:graphicFrameChg chg="add del">
          <ac:chgData name="Ester Varwijk" userId="4ef1be2c-6897-4798-a5b9-cc2027b08ef2" providerId="ADAL" clId="{8DBCC8B1-2CFA-4A62-90EB-ECE8870C4A44}" dt="2021-01-15T18:29:33.916" v="2076" actId="26606"/>
          <ac:graphicFrameMkLst>
            <pc:docMk/>
            <pc:sldMk cId="3584164787" sldId="265"/>
            <ac:graphicFrameMk id="6" creationId="{802D41F6-4AEB-4DB9-AD82-3AD482BD3EBF}"/>
          </ac:graphicFrameMkLst>
        </pc:graphicFrameChg>
        <pc:graphicFrameChg chg="add">
          <ac:chgData name="Ester Varwijk" userId="4ef1be2c-6897-4798-a5b9-cc2027b08ef2" providerId="ADAL" clId="{8DBCC8B1-2CFA-4A62-90EB-ECE8870C4A44}" dt="2021-01-15T18:29:34.047" v="2077" actId="26606"/>
          <ac:graphicFrameMkLst>
            <pc:docMk/>
            <pc:sldMk cId="3584164787" sldId="265"/>
            <ac:graphicFrameMk id="8" creationId="{8CF9A042-8EBD-4F7F-B81D-8761150E187B}"/>
          </ac:graphicFrameMkLst>
        </pc:graphicFrameChg>
      </pc:sldChg>
      <pc:sldChg chg="modSp add modNotesTx">
        <pc:chgData name="Ester Varwijk" userId="4ef1be2c-6897-4798-a5b9-cc2027b08ef2" providerId="ADAL" clId="{8DBCC8B1-2CFA-4A62-90EB-ECE8870C4A44}" dt="2021-01-15T18:39:13.489" v="2682" actId="20577"/>
        <pc:sldMkLst>
          <pc:docMk/>
          <pc:sldMk cId="1514506293" sldId="266"/>
        </pc:sldMkLst>
        <pc:spChg chg="mod">
          <ac:chgData name="Ester Varwijk" userId="4ef1be2c-6897-4798-a5b9-cc2027b08ef2" providerId="ADAL" clId="{8DBCC8B1-2CFA-4A62-90EB-ECE8870C4A44}" dt="2021-01-15T18:31:24.175" v="2118" actId="20577"/>
          <ac:spMkLst>
            <pc:docMk/>
            <pc:sldMk cId="1514506293" sldId="266"/>
            <ac:spMk id="2" creationId="{5F99F0B6-5C84-4DD5-B9E4-445211D73DCC}"/>
          </ac:spMkLst>
        </pc:spChg>
        <pc:spChg chg="mod">
          <ac:chgData name="Ester Varwijk" userId="4ef1be2c-6897-4798-a5b9-cc2027b08ef2" providerId="ADAL" clId="{8DBCC8B1-2CFA-4A62-90EB-ECE8870C4A44}" dt="2021-01-15T18:39:13.489" v="2682" actId="20577"/>
          <ac:spMkLst>
            <pc:docMk/>
            <pc:sldMk cId="1514506293" sldId="266"/>
            <ac:spMk id="3" creationId="{BC7B597F-D40E-4870-A5E3-02E20F4B8E81}"/>
          </ac:spMkLst>
        </pc:spChg>
      </pc:sldChg>
      <pc:sldChg chg="modSp add modNotesTx">
        <pc:chgData name="Ester Varwijk" userId="4ef1be2c-6897-4798-a5b9-cc2027b08ef2" providerId="ADAL" clId="{8DBCC8B1-2CFA-4A62-90EB-ECE8870C4A44}" dt="2021-01-15T18:38:01.263" v="2658" actId="20577"/>
        <pc:sldMkLst>
          <pc:docMk/>
          <pc:sldMk cId="1101156204" sldId="267"/>
        </pc:sldMkLst>
        <pc:spChg chg="mod">
          <ac:chgData name="Ester Varwijk" userId="4ef1be2c-6897-4798-a5b9-cc2027b08ef2" providerId="ADAL" clId="{8DBCC8B1-2CFA-4A62-90EB-ECE8870C4A44}" dt="2021-01-15T18:35:43.864" v="2424" actId="20577"/>
          <ac:spMkLst>
            <pc:docMk/>
            <pc:sldMk cId="1101156204" sldId="267"/>
            <ac:spMk id="2" creationId="{7FC21B59-940D-4DAD-B463-2EAB091BD97E}"/>
          </ac:spMkLst>
        </pc:spChg>
        <pc:spChg chg="mod">
          <ac:chgData name="Ester Varwijk" userId="4ef1be2c-6897-4798-a5b9-cc2027b08ef2" providerId="ADAL" clId="{8DBCC8B1-2CFA-4A62-90EB-ECE8870C4A44}" dt="2021-01-15T18:37:07.538" v="2551" actId="20577"/>
          <ac:spMkLst>
            <pc:docMk/>
            <pc:sldMk cId="1101156204" sldId="267"/>
            <ac:spMk id="3" creationId="{426823D7-742F-4C2A-A01A-2AB1D66C36C4}"/>
          </ac:spMkLst>
        </pc:spChg>
      </pc:sldChg>
      <pc:sldChg chg="addSp delSp modSp add mod setBg setClrOvrMap modNotesTx">
        <pc:chgData name="Ester Varwijk" userId="4ef1be2c-6897-4798-a5b9-cc2027b08ef2" providerId="ADAL" clId="{8DBCC8B1-2CFA-4A62-90EB-ECE8870C4A44}" dt="2021-01-15T18:44:38.427" v="3212" actId="6549"/>
        <pc:sldMkLst>
          <pc:docMk/>
          <pc:sldMk cId="2857952447" sldId="268"/>
        </pc:sldMkLst>
        <pc:spChg chg="mod">
          <ac:chgData name="Ester Varwijk" userId="4ef1be2c-6897-4798-a5b9-cc2027b08ef2" providerId="ADAL" clId="{8DBCC8B1-2CFA-4A62-90EB-ECE8870C4A44}" dt="2021-01-15T18:42:38.846" v="3076" actId="26606"/>
          <ac:spMkLst>
            <pc:docMk/>
            <pc:sldMk cId="2857952447" sldId="268"/>
            <ac:spMk id="2" creationId="{91DE9FF3-B0B5-4B6C-A066-9F931D20396D}"/>
          </ac:spMkLst>
        </pc:spChg>
        <pc:spChg chg="mod">
          <ac:chgData name="Ester Varwijk" userId="4ef1be2c-6897-4798-a5b9-cc2027b08ef2" providerId="ADAL" clId="{8DBCC8B1-2CFA-4A62-90EB-ECE8870C4A44}" dt="2021-01-15T18:43:57.333" v="3085" actId="20577"/>
          <ac:spMkLst>
            <pc:docMk/>
            <pc:sldMk cId="2857952447" sldId="268"/>
            <ac:spMk id="3" creationId="{207B26BE-C9EB-4E5B-8F7D-4990A2DC4BA7}"/>
          </ac:spMkLst>
        </pc:spChg>
        <pc:spChg chg="add">
          <ac:chgData name="Ester Varwijk" userId="4ef1be2c-6897-4798-a5b9-cc2027b08ef2" providerId="ADAL" clId="{8DBCC8B1-2CFA-4A62-90EB-ECE8870C4A44}" dt="2021-01-15T18:42:38.846" v="3076" actId="26606"/>
          <ac:spMkLst>
            <pc:docMk/>
            <pc:sldMk cId="2857952447" sldId="268"/>
            <ac:spMk id="5" creationId="{C44B17FE-2E14-47B6-B5A8-4363DE76952D}"/>
          </ac:spMkLst>
        </pc:spChg>
        <pc:spChg chg="add">
          <ac:chgData name="Ester Varwijk" userId="4ef1be2c-6897-4798-a5b9-cc2027b08ef2" providerId="ADAL" clId="{8DBCC8B1-2CFA-4A62-90EB-ECE8870C4A44}" dt="2021-01-15T18:42:38.846" v="3076" actId="26606"/>
          <ac:spMkLst>
            <pc:docMk/>
            <pc:sldMk cId="2857952447" sldId="268"/>
            <ac:spMk id="6" creationId="{14E53280-E6EB-47D2-B0BB-78B772DC4B90}"/>
          </ac:spMkLst>
        </pc:spChg>
        <pc:spChg chg="add">
          <ac:chgData name="Ester Varwijk" userId="4ef1be2c-6897-4798-a5b9-cc2027b08ef2" providerId="ADAL" clId="{8DBCC8B1-2CFA-4A62-90EB-ECE8870C4A44}" dt="2021-01-15T18:42:38.846" v="3076" actId="26606"/>
          <ac:spMkLst>
            <pc:docMk/>
            <pc:sldMk cId="2857952447" sldId="268"/>
            <ac:spMk id="7" creationId="{E44C4738-31FA-4AA4-9D3A-9B0F0B1F5FBC}"/>
          </ac:spMkLst>
        </pc:spChg>
        <pc:spChg chg="add del">
          <ac:chgData name="Ester Varwijk" userId="4ef1be2c-6897-4798-a5b9-cc2027b08ef2" providerId="ADAL" clId="{8DBCC8B1-2CFA-4A62-90EB-ECE8870C4A44}" dt="2021-01-15T18:42:25.994" v="3073" actId="26606"/>
          <ac:spMkLst>
            <pc:docMk/>
            <pc:sldMk cId="2857952447" sldId="268"/>
            <ac:spMk id="8" creationId="{C44B17FE-2E14-47B6-B5A8-4363DE76952D}"/>
          </ac:spMkLst>
        </pc:spChg>
        <pc:spChg chg="add">
          <ac:chgData name="Ester Varwijk" userId="4ef1be2c-6897-4798-a5b9-cc2027b08ef2" providerId="ADAL" clId="{8DBCC8B1-2CFA-4A62-90EB-ECE8870C4A44}" dt="2021-01-15T18:42:38.846" v="3076" actId="26606"/>
          <ac:spMkLst>
            <pc:docMk/>
            <pc:sldMk cId="2857952447" sldId="268"/>
            <ac:spMk id="9" creationId="{809F3F69-CB9E-4C14-8F9B-7565980C8770}"/>
          </ac:spMkLst>
        </pc:spChg>
        <pc:spChg chg="add del">
          <ac:chgData name="Ester Varwijk" userId="4ef1be2c-6897-4798-a5b9-cc2027b08ef2" providerId="ADAL" clId="{8DBCC8B1-2CFA-4A62-90EB-ECE8870C4A44}" dt="2021-01-15T18:42:25.994" v="3073" actId="26606"/>
          <ac:spMkLst>
            <pc:docMk/>
            <pc:sldMk cId="2857952447" sldId="268"/>
            <ac:spMk id="10" creationId="{14E53280-E6EB-47D2-B0BB-78B772DC4B90}"/>
          </ac:spMkLst>
        </pc:spChg>
        <pc:spChg chg="add del">
          <ac:chgData name="Ester Varwijk" userId="4ef1be2c-6897-4798-a5b9-cc2027b08ef2" providerId="ADAL" clId="{8DBCC8B1-2CFA-4A62-90EB-ECE8870C4A44}" dt="2021-01-15T18:42:25.994" v="3073" actId="26606"/>
          <ac:spMkLst>
            <pc:docMk/>
            <pc:sldMk cId="2857952447" sldId="268"/>
            <ac:spMk id="12" creationId="{E44C4738-31FA-4AA4-9D3A-9B0F0B1F5FBC}"/>
          </ac:spMkLst>
        </pc:spChg>
        <pc:spChg chg="add del">
          <ac:chgData name="Ester Varwijk" userId="4ef1be2c-6897-4798-a5b9-cc2027b08ef2" providerId="ADAL" clId="{8DBCC8B1-2CFA-4A62-90EB-ECE8870C4A44}" dt="2021-01-15T18:42:25.994" v="3073" actId="26606"/>
          <ac:spMkLst>
            <pc:docMk/>
            <pc:sldMk cId="2857952447" sldId="268"/>
            <ac:spMk id="14" creationId="{809F3F69-CB9E-4C14-8F9B-7565980C8770}"/>
          </ac:spMkLst>
        </pc:spChg>
        <pc:spChg chg="add del">
          <ac:chgData name="Ester Varwijk" userId="4ef1be2c-6897-4798-a5b9-cc2027b08ef2" providerId="ADAL" clId="{8DBCC8B1-2CFA-4A62-90EB-ECE8870C4A44}" dt="2021-01-15T18:42:30.202" v="3075" actId="26606"/>
          <ac:spMkLst>
            <pc:docMk/>
            <pc:sldMk cId="2857952447" sldId="268"/>
            <ac:spMk id="16" creationId="{E60B8D04-7886-495E-8603-ED50935EA726}"/>
          </ac:spMkLst>
        </pc:spChg>
        <pc:spChg chg="add del">
          <ac:chgData name="Ester Varwijk" userId="4ef1be2c-6897-4798-a5b9-cc2027b08ef2" providerId="ADAL" clId="{8DBCC8B1-2CFA-4A62-90EB-ECE8870C4A44}" dt="2021-01-15T18:42:30.202" v="3075" actId="26606"/>
          <ac:spMkLst>
            <pc:docMk/>
            <pc:sldMk cId="2857952447" sldId="268"/>
            <ac:spMk id="17" creationId="{90B0DBFB-5FF6-42C2-B70F-42562653D0E2}"/>
          </ac:spMkLst>
        </pc:spChg>
        <pc:cxnChg chg="add del">
          <ac:chgData name="Ester Varwijk" userId="4ef1be2c-6897-4798-a5b9-cc2027b08ef2" providerId="ADAL" clId="{8DBCC8B1-2CFA-4A62-90EB-ECE8870C4A44}" dt="2021-01-15T18:42:30.202" v="3075" actId="26606"/>
          <ac:cxnSpMkLst>
            <pc:docMk/>
            <pc:sldMk cId="2857952447" sldId="268"/>
            <ac:cxnSpMk id="18" creationId="{9EEBD239-4698-4CD7-8B33-54FB055A01E1}"/>
          </ac:cxnSpMkLst>
        </pc:cxnChg>
        <pc:cxnChg chg="add del">
          <ac:chgData name="Ester Varwijk" userId="4ef1be2c-6897-4798-a5b9-cc2027b08ef2" providerId="ADAL" clId="{8DBCC8B1-2CFA-4A62-90EB-ECE8870C4A44}" dt="2021-01-15T18:42:30.202" v="3075" actId="26606"/>
          <ac:cxnSpMkLst>
            <pc:docMk/>
            <pc:sldMk cId="2857952447" sldId="268"/>
            <ac:cxnSpMk id="19" creationId="{779BDDAC-D9CD-4654-A166-CF321C0CEDCA}"/>
          </ac:cxnSpMkLst>
        </pc:cxnChg>
      </pc:sldChg>
    </pc:docChg>
  </pc:docChgLst>
</pc:chgInfo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9A749-9F05-45AC-B45F-8746C34CA7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ED27CD1-3D52-49CA-8C21-DE57CC0C2168}">
      <dgm:prSet/>
      <dgm:spPr/>
      <dgm:t>
        <a:bodyPr/>
        <a:lstStyle/>
        <a:p>
          <a:r>
            <a:rPr lang="nl-NL"/>
            <a:t>Meneer is door de ambulance overgedragen aan het traumateam;</a:t>
          </a:r>
          <a:endParaRPr lang="en-US"/>
        </a:p>
      </dgm:t>
    </dgm:pt>
    <dgm:pt modelId="{0B6CC797-031B-4B61-AA06-6124F0EC4909}" type="parTrans" cxnId="{071A3174-7866-4EB4-9693-DE1EC6C13E39}">
      <dgm:prSet/>
      <dgm:spPr/>
      <dgm:t>
        <a:bodyPr/>
        <a:lstStyle/>
        <a:p>
          <a:endParaRPr lang="en-US"/>
        </a:p>
      </dgm:t>
    </dgm:pt>
    <dgm:pt modelId="{460F6B8A-7AD0-46B7-94AA-E8FF72F4A8CC}" type="sibTrans" cxnId="{071A3174-7866-4EB4-9693-DE1EC6C13E39}">
      <dgm:prSet/>
      <dgm:spPr/>
      <dgm:t>
        <a:bodyPr/>
        <a:lstStyle/>
        <a:p>
          <a:endParaRPr lang="en-US"/>
        </a:p>
      </dgm:t>
    </dgm:pt>
    <dgm:pt modelId="{20CD57C9-0680-4EC0-8782-2B671E213656}">
      <dgm:prSet/>
      <dgm:spPr/>
      <dgm:t>
        <a:bodyPr/>
        <a:lstStyle/>
        <a:p>
          <a:r>
            <a:rPr lang="nl-NL"/>
            <a:t>Een traumateam bestaat meestal uit een: </a:t>
          </a:r>
          <a:endParaRPr lang="en-US"/>
        </a:p>
      </dgm:t>
    </dgm:pt>
    <dgm:pt modelId="{4319CD9F-E3AB-4668-A31A-0B27DA2C5FA4}" type="parTrans" cxnId="{515725F5-4D07-4280-BAE2-D44FE8CC1446}">
      <dgm:prSet/>
      <dgm:spPr/>
      <dgm:t>
        <a:bodyPr/>
        <a:lstStyle/>
        <a:p>
          <a:endParaRPr lang="en-US"/>
        </a:p>
      </dgm:t>
    </dgm:pt>
    <dgm:pt modelId="{FBB920C4-9CBA-4377-9E2F-50248B6EC5AB}" type="sibTrans" cxnId="{515725F5-4D07-4280-BAE2-D44FE8CC1446}">
      <dgm:prSet/>
      <dgm:spPr/>
      <dgm:t>
        <a:bodyPr/>
        <a:lstStyle/>
        <a:p>
          <a:endParaRPr lang="en-US"/>
        </a:p>
      </dgm:t>
    </dgm:pt>
    <dgm:pt modelId="{671303EA-B50A-4D59-BEB4-2578CE7289E1}">
      <dgm:prSet/>
      <dgm:spPr/>
      <dgm:t>
        <a:bodyPr/>
        <a:lstStyle/>
        <a:p>
          <a:r>
            <a:rPr lang="nl-NL"/>
            <a:t>anesthesist; </a:t>
          </a:r>
          <a:endParaRPr lang="en-US"/>
        </a:p>
      </dgm:t>
    </dgm:pt>
    <dgm:pt modelId="{5BB90C49-03E2-48D5-9454-8127B3336730}" type="parTrans" cxnId="{D083AB39-29D6-449B-9372-401A20D96AA1}">
      <dgm:prSet/>
      <dgm:spPr/>
      <dgm:t>
        <a:bodyPr/>
        <a:lstStyle/>
        <a:p>
          <a:endParaRPr lang="en-US"/>
        </a:p>
      </dgm:t>
    </dgm:pt>
    <dgm:pt modelId="{F7017619-9BB6-4309-8F03-9E5B22FFBF22}" type="sibTrans" cxnId="{D083AB39-29D6-449B-9372-401A20D96AA1}">
      <dgm:prSet/>
      <dgm:spPr/>
      <dgm:t>
        <a:bodyPr/>
        <a:lstStyle/>
        <a:p>
          <a:endParaRPr lang="en-US"/>
        </a:p>
      </dgm:t>
    </dgm:pt>
    <dgm:pt modelId="{C1643578-A8F0-451A-858F-942C890A038D}">
      <dgm:prSet/>
      <dgm:spPr/>
      <dgm:t>
        <a:bodyPr/>
        <a:lstStyle/>
        <a:p>
          <a:r>
            <a:rPr lang="nl-NL"/>
            <a:t>SEH-arts; </a:t>
          </a:r>
          <a:endParaRPr lang="en-US"/>
        </a:p>
      </dgm:t>
    </dgm:pt>
    <dgm:pt modelId="{D66520AF-D7AD-4FA2-8C6F-13098277D2F3}" type="parTrans" cxnId="{3F98B20A-F1D2-49B8-B3F6-5103027BAC5B}">
      <dgm:prSet/>
      <dgm:spPr/>
      <dgm:t>
        <a:bodyPr/>
        <a:lstStyle/>
        <a:p>
          <a:endParaRPr lang="en-US"/>
        </a:p>
      </dgm:t>
    </dgm:pt>
    <dgm:pt modelId="{88802FBD-DE1E-44D3-ABAC-FE1E00E5B024}" type="sibTrans" cxnId="{3F98B20A-F1D2-49B8-B3F6-5103027BAC5B}">
      <dgm:prSet/>
      <dgm:spPr/>
      <dgm:t>
        <a:bodyPr/>
        <a:lstStyle/>
        <a:p>
          <a:endParaRPr lang="en-US"/>
        </a:p>
      </dgm:t>
    </dgm:pt>
    <dgm:pt modelId="{87900247-0457-4F33-A0F8-30B1F0C0555D}">
      <dgm:prSet/>
      <dgm:spPr/>
      <dgm:t>
        <a:bodyPr/>
        <a:lstStyle/>
        <a:p>
          <a:r>
            <a:rPr lang="nl-NL"/>
            <a:t>SEH-verpleegkundige; </a:t>
          </a:r>
          <a:endParaRPr lang="en-US"/>
        </a:p>
      </dgm:t>
    </dgm:pt>
    <dgm:pt modelId="{9F4232B8-FBB1-48D5-A450-824E8A1E079F}" type="parTrans" cxnId="{2E24A3E2-32E4-4514-A4C5-9798B829DCFD}">
      <dgm:prSet/>
      <dgm:spPr/>
      <dgm:t>
        <a:bodyPr/>
        <a:lstStyle/>
        <a:p>
          <a:endParaRPr lang="en-US"/>
        </a:p>
      </dgm:t>
    </dgm:pt>
    <dgm:pt modelId="{FF8F44DA-A507-4305-9802-2C21A3D2CDF2}" type="sibTrans" cxnId="{2E24A3E2-32E4-4514-A4C5-9798B829DCFD}">
      <dgm:prSet/>
      <dgm:spPr/>
      <dgm:t>
        <a:bodyPr/>
        <a:lstStyle/>
        <a:p>
          <a:endParaRPr lang="en-US"/>
        </a:p>
      </dgm:t>
    </dgm:pt>
    <dgm:pt modelId="{5A36939A-D1B2-422F-AC29-79A7FFECBAD2}">
      <dgm:prSet/>
      <dgm:spPr/>
      <dgm:t>
        <a:bodyPr/>
        <a:lstStyle/>
        <a:p>
          <a:r>
            <a:rPr lang="nl-NL"/>
            <a:t>traumachirurg; </a:t>
          </a:r>
          <a:endParaRPr lang="en-US"/>
        </a:p>
      </dgm:t>
    </dgm:pt>
    <dgm:pt modelId="{CC02130C-18B0-42C5-8602-D1BE93C94471}" type="parTrans" cxnId="{636B5137-7569-4ABF-B3A4-4E7A18112CF3}">
      <dgm:prSet/>
      <dgm:spPr/>
      <dgm:t>
        <a:bodyPr/>
        <a:lstStyle/>
        <a:p>
          <a:endParaRPr lang="en-US"/>
        </a:p>
      </dgm:t>
    </dgm:pt>
    <dgm:pt modelId="{B8347DA1-6301-4B22-905A-054B11777635}" type="sibTrans" cxnId="{636B5137-7569-4ABF-B3A4-4E7A18112CF3}">
      <dgm:prSet/>
      <dgm:spPr/>
      <dgm:t>
        <a:bodyPr/>
        <a:lstStyle/>
        <a:p>
          <a:endParaRPr lang="en-US"/>
        </a:p>
      </dgm:t>
    </dgm:pt>
    <dgm:pt modelId="{90D57E73-340C-47F6-8AB1-07C951CE5665}">
      <dgm:prSet/>
      <dgm:spPr/>
      <dgm:t>
        <a:bodyPr/>
        <a:lstStyle/>
        <a:p>
          <a:r>
            <a:rPr lang="nl-NL"/>
            <a:t>radioloog; </a:t>
          </a:r>
          <a:endParaRPr lang="en-US"/>
        </a:p>
      </dgm:t>
    </dgm:pt>
    <dgm:pt modelId="{235799CF-A0F5-4AAF-B658-3A99C8EADB0D}" type="parTrans" cxnId="{751093AF-3A80-46C7-8100-164C0631196D}">
      <dgm:prSet/>
      <dgm:spPr/>
      <dgm:t>
        <a:bodyPr/>
        <a:lstStyle/>
        <a:p>
          <a:endParaRPr lang="en-US"/>
        </a:p>
      </dgm:t>
    </dgm:pt>
    <dgm:pt modelId="{A80DD25E-F2E6-40D2-B6F5-FACAB7304D50}" type="sibTrans" cxnId="{751093AF-3A80-46C7-8100-164C0631196D}">
      <dgm:prSet/>
      <dgm:spPr/>
      <dgm:t>
        <a:bodyPr/>
        <a:lstStyle/>
        <a:p>
          <a:endParaRPr lang="en-US"/>
        </a:p>
      </dgm:t>
    </dgm:pt>
    <dgm:pt modelId="{B13E69DA-C16D-4C04-821D-6A0AF877F9F9}">
      <dgm:prSet/>
      <dgm:spPr/>
      <dgm:t>
        <a:bodyPr/>
        <a:lstStyle/>
        <a:p>
          <a:r>
            <a:rPr lang="nl-NL"/>
            <a:t>intensivist</a:t>
          </a:r>
          <a:endParaRPr lang="en-US"/>
        </a:p>
      </dgm:t>
    </dgm:pt>
    <dgm:pt modelId="{EBD50957-2ECC-4669-AE64-2DCDD3A3ED2A}" type="parTrans" cxnId="{E538DD5F-664E-422F-9B8A-9E781E59A741}">
      <dgm:prSet/>
      <dgm:spPr/>
      <dgm:t>
        <a:bodyPr/>
        <a:lstStyle/>
        <a:p>
          <a:endParaRPr lang="en-US"/>
        </a:p>
      </dgm:t>
    </dgm:pt>
    <dgm:pt modelId="{7E14F3D0-2DFB-4EEB-90AA-8925DE79CF69}" type="sibTrans" cxnId="{E538DD5F-664E-422F-9B8A-9E781E59A741}">
      <dgm:prSet/>
      <dgm:spPr/>
      <dgm:t>
        <a:bodyPr/>
        <a:lstStyle/>
        <a:p>
          <a:endParaRPr lang="en-US"/>
        </a:p>
      </dgm:t>
    </dgm:pt>
    <dgm:pt modelId="{21447C94-14AC-408A-9A4B-79572E99E16E}" type="pres">
      <dgm:prSet presAssocID="{7E79A749-9F05-45AC-B45F-8746C34CA771}" presName="diagram" presStyleCnt="0">
        <dgm:presLayoutVars>
          <dgm:dir/>
          <dgm:resizeHandles val="exact"/>
        </dgm:presLayoutVars>
      </dgm:prSet>
      <dgm:spPr/>
    </dgm:pt>
    <dgm:pt modelId="{C63DDE2C-2211-45EF-86FA-FB05618E3D6F}" type="pres">
      <dgm:prSet presAssocID="{FED27CD1-3D52-49CA-8C21-DE57CC0C2168}" presName="node" presStyleLbl="node1" presStyleIdx="0" presStyleCnt="8">
        <dgm:presLayoutVars>
          <dgm:bulletEnabled val="1"/>
        </dgm:presLayoutVars>
      </dgm:prSet>
      <dgm:spPr/>
    </dgm:pt>
    <dgm:pt modelId="{C0A6DD5D-9D2F-419C-8208-0C49E6F1CBE3}" type="pres">
      <dgm:prSet presAssocID="{460F6B8A-7AD0-46B7-94AA-E8FF72F4A8CC}" presName="sibTrans" presStyleCnt="0"/>
      <dgm:spPr/>
    </dgm:pt>
    <dgm:pt modelId="{F0F257FF-2786-4191-BEF6-A67A42D3FD6F}" type="pres">
      <dgm:prSet presAssocID="{20CD57C9-0680-4EC0-8782-2B671E213656}" presName="node" presStyleLbl="node1" presStyleIdx="1" presStyleCnt="8">
        <dgm:presLayoutVars>
          <dgm:bulletEnabled val="1"/>
        </dgm:presLayoutVars>
      </dgm:prSet>
      <dgm:spPr/>
    </dgm:pt>
    <dgm:pt modelId="{03A83645-2762-4574-9D0D-E85FE8713834}" type="pres">
      <dgm:prSet presAssocID="{FBB920C4-9CBA-4377-9E2F-50248B6EC5AB}" presName="sibTrans" presStyleCnt="0"/>
      <dgm:spPr/>
    </dgm:pt>
    <dgm:pt modelId="{F567ACB1-BFA6-442C-AD32-5410816AFAD3}" type="pres">
      <dgm:prSet presAssocID="{671303EA-B50A-4D59-BEB4-2578CE7289E1}" presName="node" presStyleLbl="node1" presStyleIdx="2" presStyleCnt="8">
        <dgm:presLayoutVars>
          <dgm:bulletEnabled val="1"/>
        </dgm:presLayoutVars>
      </dgm:prSet>
      <dgm:spPr/>
    </dgm:pt>
    <dgm:pt modelId="{CADF520C-FA38-4484-98D9-229B57101B80}" type="pres">
      <dgm:prSet presAssocID="{F7017619-9BB6-4309-8F03-9E5B22FFBF22}" presName="sibTrans" presStyleCnt="0"/>
      <dgm:spPr/>
    </dgm:pt>
    <dgm:pt modelId="{10858583-920E-4483-B221-E0E508464548}" type="pres">
      <dgm:prSet presAssocID="{C1643578-A8F0-451A-858F-942C890A038D}" presName="node" presStyleLbl="node1" presStyleIdx="3" presStyleCnt="8">
        <dgm:presLayoutVars>
          <dgm:bulletEnabled val="1"/>
        </dgm:presLayoutVars>
      </dgm:prSet>
      <dgm:spPr/>
    </dgm:pt>
    <dgm:pt modelId="{865B71D9-52AC-4705-8464-6395B7114986}" type="pres">
      <dgm:prSet presAssocID="{88802FBD-DE1E-44D3-ABAC-FE1E00E5B024}" presName="sibTrans" presStyleCnt="0"/>
      <dgm:spPr/>
    </dgm:pt>
    <dgm:pt modelId="{2FF28766-1032-476D-9740-5059A31E8617}" type="pres">
      <dgm:prSet presAssocID="{87900247-0457-4F33-A0F8-30B1F0C0555D}" presName="node" presStyleLbl="node1" presStyleIdx="4" presStyleCnt="8">
        <dgm:presLayoutVars>
          <dgm:bulletEnabled val="1"/>
        </dgm:presLayoutVars>
      </dgm:prSet>
      <dgm:spPr/>
    </dgm:pt>
    <dgm:pt modelId="{4211DFFC-3978-41A3-90F0-7A5F6DE211D6}" type="pres">
      <dgm:prSet presAssocID="{FF8F44DA-A507-4305-9802-2C21A3D2CDF2}" presName="sibTrans" presStyleCnt="0"/>
      <dgm:spPr/>
    </dgm:pt>
    <dgm:pt modelId="{285B5821-3A4E-4F3B-8D56-7DA76913BF60}" type="pres">
      <dgm:prSet presAssocID="{5A36939A-D1B2-422F-AC29-79A7FFECBAD2}" presName="node" presStyleLbl="node1" presStyleIdx="5" presStyleCnt="8">
        <dgm:presLayoutVars>
          <dgm:bulletEnabled val="1"/>
        </dgm:presLayoutVars>
      </dgm:prSet>
      <dgm:spPr/>
    </dgm:pt>
    <dgm:pt modelId="{970948EB-EE95-4081-99D1-30C4717CC867}" type="pres">
      <dgm:prSet presAssocID="{B8347DA1-6301-4B22-905A-054B11777635}" presName="sibTrans" presStyleCnt="0"/>
      <dgm:spPr/>
    </dgm:pt>
    <dgm:pt modelId="{0F7EA52F-D353-4EF4-8D02-EF09118A0D8E}" type="pres">
      <dgm:prSet presAssocID="{90D57E73-340C-47F6-8AB1-07C951CE5665}" presName="node" presStyleLbl="node1" presStyleIdx="6" presStyleCnt="8">
        <dgm:presLayoutVars>
          <dgm:bulletEnabled val="1"/>
        </dgm:presLayoutVars>
      </dgm:prSet>
      <dgm:spPr/>
    </dgm:pt>
    <dgm:pt modelId="{2A5CE7BC-3685-441F-B01A-7F9E3D2E1BAA}" type="pres">
      <dgm:prSet presAssocID="{A80DD25E-F2E6-40D2-B6F5-FACAB7304D50}" presName="sibTrans" presStyleCnt="0"/>
      <dgm:spPr/>
    </dgm:pt>
    <dgm:pt modelId="{76E7C1E2-9C43-4E4E-A330-90DD605B9A25}" type="pres">
      <dgm:prSet presAssocID="{B13E69DA-C16D-4C04-821D-6A0AF877F9F9}" presName="node" presStyleLbl="node1" presStyleIdx="7" presStyleCnt="8">
        <dgm:presLayoutVars>
          <dgm:bulletEnabled val="1"/>
        </dgm:presLayoutVars>
      </dgm:prSet>
      <dgm:spPr/>
    </dgm:pt>
  </dgm:ptLst>
  <dgm:cxnLst>
    <dgm:cxn modelId="{3F98B20A-F1D2-49B8-B3F6-5103027BAC5B}" srcId="{7E79A749-9F05-45AC-B45F-8746C34CA771}" destId="{C1643578-A8F0-451A-858F-942C890A038D}" srcOrd="3" destOrd="0" parTransId="{D66520AF-D7AD-4FA2-8C6F-13098277D2F3}" sibTransId="{88802FBD-DE1E-44D3-ABAC-FE1E00E5B024}"/>
    <dgm:cxn modelId="{FD50B233-E186-4AFD-9EFD-FB5CEB1F0D8A}" type="presOf" srcId="{90D57E73-340C-47F6-8AB1-07C951CE5665}" destId="{0F7EA52F-D353-4EF4-8D02-EF09118A0D8E}" srcOrd="0" destOrd="0" presId="urn:microsoft.com/office/officeart/2005/8/layout/default"/>
    <dgm:cxn modelId="{636B5137-7569-4ABF-B3A4-4E7A18112CF3}" srcId="{7E79A749-9F05-45AC-B45F-8746C34CA771}" destId="{5A36939A-D1B2-422F-AC29-79A7FFECBAD2}" srcOrd="5" destOrd="0" parTransId="{CC02130C-18B0-42C5-8602-D1BE93C94471}" sibTransId="{B8347DA1-6301-4B22-905A-054B11777635}"/>
    <dgm:cxn modelId="{22DC1038-67DE-425E-ACF8-6A43A961EF50}" type="presOf" srcId="{B13E69DA-C16D-4C04-821D-6A0AF877F9F9}" destId="{76E7C1E2-9C43-4E4E-A330-90DD605B9A25}" srcOrd="0" destOrd="0" presId="urn:microsoft.com/office/officeart/2005/8/layout/default"/>
    <dgm:cxn modelId="{D083AB39-29D6-449B-9372-401A20D96AA1}" srcId="{7E79A749-9F05-45AC-B45F-8746C34CA771}" destId="{671303EA-B50A-4D59-BEB4-2578CE7289E1}" srcOrd="2" destOrd="0" parTransId="{5BB90C49-03E2-48D5-9454-8127B3336730}" sibTransId="{F7017619-9BB6-4309-8F03-9E5B22FFBF22}"/>
    <dgm:cxn modelId="{E538DD5F-664E-422F-9B8A-9E781E59A741}" srcId="{7E79A749-9F05-45AC-B45F-8746C34CA771}" destId="{B13E69DA-C16D-4C04-821D-6A0AF877F9F9}" srcOrd="7" destOrd="0" parTransId="{EBD50957-2ECC-4669-AE64-2DCDD3A3ED2A}" sibTransId="{7E14F3D0-2DFB-4EEB-90AA-8925DE79CF69}"/>
    <dgm:cxn modelId="{071A3174-7866-4EB4-9693-DE1EC6C13E39}" srcId="{7E79A749-9F05-45AC-B45F-8746C34CA771}" destId="{FED27CD1-3D52-49CA-8C21-DE57CC0C2168}" srcOrd="0" destOrd="0" parTransId="{0B6CC797-031B-4B61-AA06-6124F0EC4909}" sibTransId="{460F6B8A-7AD0-46B7-94AA-E8FF72F4A8CC}"/>
    <dgm:cxn modelId="{52889692-ACCA-44F4-B1B9-DC769C0FE5E0}" type="presOf" srcId="{FED27CD1-3D52-49CA-8C21-DE57CC0C2168}" destId="{C63DDE2C-2211-45EF-86FA-FB05618E3D6F}" srcOrd="0" destOrd="0" presId="urn:microsoft.com/office/officeart/2005/8/layout/default"/>
    <dgm:cxn modelId="{2AEE059B-967D-405C-AAD6-C46CD5E241C1}" type="presOf" srcId="{5A36939A-D1B2-422F-AC29-79A7FFECBAD2}" destId="{285B5821-3A4E-4F3B-8D56-7DA76913BF60}" srcOrd="0" destOrd="0" presId="urn:microsoft.com/office/officeart/2005/8/layout/default"/>
    <dgm:cxn modelId="{751093AF-3A80-46C7-8100-164C0631196D}" srcId="{7E79A749-9F05-45AC-B45F-8746C34CA771}" destId="{90D57E73-340C-47F6-8AB1-07C951CE5665}" srcOrd="6" destOrd="0" parTransId="{235799CF-A0F5-4AAF-B658-3A99C8EADB0D}" sibTransId="{A80DD25E-F2E6-40D2-B6F5-FACAB7304D50}"/>
    <dgm:cxn modelId="{A23C38B5-9669-42B6-8BDD-661327AA05E0}" type="presOf" srcId="{C1643578-A8F0-451A-858F-942C890A038D}" destId="{10858583-920E-4483-B221-E0E508464548}" srcOrd="0" destOrd="0" presId="urn:microsoft.com/office/officeart/2005/8/layout/default"/>
    <dgm:cxn modelId="{5A5197C6-BFDB-4F12-B900-25CC8CC02C73}" type="presOf" srcId="{671303EA-B50A-4D59-BEB4-2578CE7289E1}" destId="{F567ACB1-BFA6-442C-AD32-5410816AFAD3}" srcOrd="0" destOrd="0" presId="urn:microsoft.com/office/officeart/2005/8/layout/default"/>
    <dgm:cxn modelId="{E44A00CE-6AB5-430B-973D-06FF406C0D9F}" type="presOf" srcId="{7E79A749-9F05-45AC-B45F-8746C34CA771}" destId="{21447C94-14AC-408A-9A4B-79572E99E16E}" srcOrd="0" destOrd="0" presId="urn:microsoft.com/office/officeart/2005/8/layout/default"/>
    <dgm:cxn modelId="{2E24A3E2-32E4-4514-A4C5-9798B829DCFD}" srcId="{7E79A749-9F05-45AC-B45F-8746C34CA771}" destId="{87900247-0457-4F33-A0F8-30B1F0C0555D}" srcOrd="4" destOrd="0" parTransId="{9F4232B8-FBB1-48D5-A450-824E8A1E079F}" sibTransId="{FF8F44DA-A507-4305-9802-2C21A3D2CDF2}"/>
    <dgm:cxn modelId="{12EF78E4-3F9B-4ECA-B8DC-17318199F820}" type="presOf" srcId="{87900247-0457-4F33-A0F8-30B1F0C0555D}" destId="{2FF28766-1032-476D-9740-5059A31E8617}" srcOrd="0" destOrd="0" presId="urn:microsoft.com/office/officeart/2005/8/layout/default"/>
    <dgm:cxn modelId="{06CC89E5-B822-404C-814F-550AA0742840}" type="presOf" srcId="{20CD57C9-0680-4EC0-8782-2B671E213656}" destId="{F0F257FF-2786-4191-BEF6-A67A42D3FD6F}" srcOrd="0" destOrd="0" presId="urn:microsoft.com/office/officeart/2005/8/layout/default"/>
    <dgm:cxn modelId="{515725F5-4D07-4280-BAE2-D44FE8CC1446}" srcId="{7E79A749-9F05-45AC-B45F-8746C34CA771}" destId="{20CD57C9-0680-4EC0-8782-2B671E213656}" srcOrd="1" destOrd="0" parTransId="{4319CD9F-E3AB-4668-A31A-0B27DA2C5FA4}" sibTransId="{FBB920C4-9CBA-4377-9E2F-50248B6EC5AB}"/>
    <dgm:cxn modelId="{D2993D66-17D5-4871-9F36-E032610ED4D2}" type="presParOf" srcId="{21447C94-14AC-408A-9A4B-79572E99E16E}" destId="{C63DDE2C-2211-45EF-86FA-FB05618E3D6F}" srcOrd="0" destOrd="0" presId="urn:microsoft.com/office/officeart/2005/8/layout/default"/>
    <dgm:cxn modelId="{F35ADE5D-EE49-4130-8671-E6DCE393F767}" type="presParOf" srcId="{21447C94-14AC-408A-9A4B-79572E99E16E}" destId="{C0A6DD5D-9D2F-419C-8208-0C49E6F1CBE3}" srcOrd="1" destOrd="0" presId="urn:microsoft.com/office/officeart/2005/8/layout/default"/>
    <dgm:cxn modelId="{36B83ED5-C2B2-457A-B957-B8E876D0CCCB}" type="presParOf" srcId="{21447C94-14AC-408A-9A4B-79572E99E16E}" destId="{F0F257FF-2786-4191-BEF6-A67A42D3FD6F}" srcOrd="2" destOrd="0" presId="urn:microsoft.com/office/officeart/2005/8/layout/default"/>
    <dgm:cxn modelId="{A5FDFA9B-37F1-4CAA-A50B-9EB89FFA41A8}" type="presParOf" srcId="{21447C94-14AC-408A-9A4B-79572E99E16E}" destId="{03A83645-2762-4574-9D0D-E85FE8713834}" srcOrd="3" destOrd="0" presId="urn:microsoft.com/office/officeart/2005/8/layout/default"/>
    <dgm:cxn modelId="{8FBA4497-E1A5-4CAB-95E0-1A75EBD861A0}" type="presParOf" srcId="{21447C94-14AC-408A-9A4B-79572E99E16E}" destId="{F567ACB1-BFA6-442C-AD32-5410816AFAD3}" srcOrd="4" destOrd="0" presId="urn:microsoft.com/office/officeart/2005/8/layout/default"/>
    <dgm:cxn modelId="{6E5A190A-6ACE-40A6-B1A2-367BE0CFED0D}" type="presParOf" srcId="{21447C94-14AC-408A-9A4B-79572E99E16E}" destId="{CADF520C-FA38-4484-98D9-229B57101B80}" srcOrd="5" destOrd="0" presId="urn:microsoft.com/office/officeart/2005/8/layout/default"/>
    <dgm:cxn modelId="{127B52ED-363A-4861-9CC6-34DE4AE2BB01}" type="presParOf" srcId="{21447C94-14AC-408A-9A4B-79572E99E16E}" destId="{10858583-920E-4483-B221-E0E508464548}" srcOrd="6" destOrd="0" presId="urn:microsoft.com/office/officeart/2005/8/layout/default"/>
    <dgm:cxn modelId="{30EAC013-4B7A-4FC9-92CB-2FD4C63EB584}" type="presParOf" srcId="{21447C94-14AC-408A-9A4B-79572E99E16E}" destId="{865B71D9-52AC-4705-8464-6395B7114986}" srcOrd="7" destOrd="0" presId="urn:microsoft.com/office/officeart/2005/8/layout/default"/>
    <dgm:cxn modelId="{E7A63F5D-D201-4054-BA43-C4E91BFC919D}" type="presParOf" srcId="{21447C94-14AC-408A-9A4B-79572E99E16E}" destId="{2FF28766-1032-476D-9740-5059A31E8617}" srcOrd="8" destOrd="0" presId="urn:microsoft.com/office/officeart/2005/8/layout/default"/>
    <dgm:cxn modelId="{FB18A454-BD99-43DC-BD79-400C48D59069}" type="presParOf" srcId="{21447C94-14AC-408A-9A4B-79572E99E16E}" destId="{4211DFFC-3978-41A3-90F0-7A5F6DE211D6}" srcOrd="9" destOrd="0" presId="urn:microsoft.com/office/officeart/2005/8/layout/default"/>
    <dgm:cxn modelId="{5B3BA0F1-8928-409D-BDEF-A23C59D8C324}" type="presParOf" srcId="{21447C94-14AC-408A-9A4B-79572E99E16E}" destId="{285B5821-3A4E-4F3B-8D56-7DA76913BF60}" srcOrd="10" destOrd="0" presId="urn:microsoft.com/office/officeart/2005/8/layout/default"/>
    <dgm:cxn modelId="{9664D8A8-B5DA-4DEB-848C-4B36CB24A33B}" type="presParOf" srcId="{21447C94-14AC-408A-9A4B-79572E99E16E}" destId="{970948EB-EE95-4081-99D1-30C4717CC867}" srcOrd="11" destOrd="0" presId="urn:microsoft.com/office/officeart/2005/8/layout/default"/>
    <dgm:cxn modelId="{73BBD221-8389-421C-8C6D-AFDD1CE99BD9}" type="presParOf" srcId="{21447C94-14AC-408A-9A4B-79572E99E16E}" destId="{0F7EA52F-D353-4EF4-8D02-EF09118A0D8E}" srcOrd="12" destOrd="0" presId="urn:microsoft.com/office/officeart/2005/8/layout/default"/>
    <dgm:cxn modelId="{9ABBF76D-29EB-4495-9CE5-2023AD36EB18}" type="presParOf" srcId="{21447C94-14AC-408A-9A4B-79572E99E16E}" destId="{2A5CE7BC-3685-441F-B01A-7F9E3D2E1BAA}" srcOrd="13" destOrd="0" presId="urn:microsoft.com/office/officeart/2005/8/layout/default"/>
    <dgm:cxn modelId="{EC3EE25A-BD7C-49AB-81EC-7363D356424C}" type="presParOf" srcId="{21447C94-14AC-408A-9A4B-79572E99E16E}" destId="{76E7C1E2-9C43-4E4E-A330-90DD605B9A2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BF0CB-01D7-4276-9721-5CB6DCE5245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0AC658-B83D-4EAB-AEE3-EA5B17D40C42}">
      <dgm:prSet/>
      <dgm:spPr/>
      <dgm:t>
        <a:bodyPr/>
        <a:lstStyle/>
        <a:p>
          <a:r>
            <a:rPr lang="nl-NL" dirty="0"/>
            <a:t>Meneer is op </a:t>
          </a:r>
          <a:r>
            <a:rPr lang="nl-NL" b="1" dirty="0"/>
            <a:t>de IC</a:t>
          </a:r>
          <a:r>
            <a:rPr lang="nl-NL" dirty="0"/>
            <a:t> opgenomen;</a:t>
          </a:r>
          <a:endParaRPr lang="en-US" dirty="0"/>
        </a:p>
      </dgm:t>
    </dgm:pt>
    <dgm:pt modelId="{D7E94DE1-149F-43C6-B0DD-6EDEA51354A5}" type="parTrans" cxnId="{CD1BC51F-8DAA-4F9F-966C-F3D552EE55D1}">
      <dgm:prSet/>
      <dgm:spPr/>
      <dgm:t>
        <a:bodyPr/>
        <a:lstStyle/>
        <a:p>
          <a:endParaRPr lang="en-US"/>
        </a:p>
      </dgm:t>
    </dgm:pt>
    <dgm:pt modelId="{B1A544DF-2BDC-49A0-ACFD-26D904CBE02B}" type="sibTrans" cxnId="{CD1BC51F-8DAA-4F9F-966C-F3D552EE55D1}">
      <dgm:prSet/>
      <dgm:spPr/>
      <dgm:t>
        <a:bodyPr/>
        <a:lstStyle/>
        <a:p>
          <a:endParaRPr lang="en-US"/>
        </a:p>
      </dgm:t>
    </dgm:pt>
    <dgm:pt modelId="{85760353-E0AB-42D7-B917-41C69DE50646}">
      <dgm:prSet/>
      <dgm:spPr/>
      <dgm:t>
        <a:bodyPr/>
        <a:lstStyle/>
        <a:p>
          <a:r>
            <a:rPr lang="nl-NL"/>
            <a:t>De saturatie, hartfrequentie en bloeddruk – </a:t>
          </a:r>
          <a:r>
            <a:rPr lang="nl-NL" b="1"/>
            <a:t>vitale functies</a:t>
          </a:r>
          <a:r>
            <a:rPr lang="nl-NL"/>
            <a:t> – werden continue gemonitord;</a:t>
          </a:r>
          <a:endParaRPr lang="en-US"/>
        </a:p>
      </dgm:t>
    </dgm:pt>
    <dgm:pt modelId="{AC3865F8-20FF-415C-9941-93ABCD77E391}" type="parTrans" cxnId="{C4A0E995-7392-4C62-8D32-3F72DAE58299}">
      <dgm:prSet/>
      <dgm:spPr/>
      <dgm:t>
        <a:bodyPr/>
        <a:lstStyle/>
        <a:p>
          <a:endParaRPr lang="en-US"/>
        </a:p>
      </dgm:t>
    </dgm:pt>
    <dgm:pt modelId="{E6AA6E6D-7819-4010-88FE-ACC703C1E404}" type="sibTrans" cxnId="{C4A0E995-7392-4C62-8D32-3F72DAE58299}">
      <dgm:prSet/>
      <dgm:spPr/>
      <dgm:t>
        <a:bodyPr/>
        <a:lstStyle/>
        <a:p>
          <a:endParaRPr lang="en-US"/>
        </a:p>
      </dgm:t>
    </dgm:pt>
    <dgm:pt modelId="{D05A7264-6B94-4712-AC4E-17DC9059D589}">
      <dgm:prSet/>
      <dgm:spPr/>
      <dgm:t>
        <a:bodyPr/>
        <a:lstStyle/>
        <a:p>
          <a:r>
            <a:rPr lang="nl-NL"/>
            <a:t>Er is </a:t>
          </a:r>
          <a:r>
            <a:rPr lang="nl-NL" b="1"/>
            <a:t>een thoraxdrain </a:t>
          </a:r>
          <a:r>
            <a:rPr lang="nl-NL"/>
            <a:t>geplaatst ivm de spanningspneumothorax; </a:t>
          </a:r>
          <a:endParaRPr lang="en-US"/>
        </a:p>
      </dgm:t>
    </dgm:pt>
    <dgm:pt modelId="{9C3D2AF9-A001-4DDA-AB9E-FBBB17EFDE20}" type="parTrans" cxnId="{4094EE18-A090-4E43-9BB1-B77B46129B18}">
      <dgm:prSet/>
      <dgm:spPr/>
      <dgm:t>
        <a:bodyPr/>
        <a:lstStyle/>
        <a:p>
          <a:endParaRPr lang="en-US"/>
        </a:p>
      </dgm:t>
    </dgm:pt>
    <dgm:pt modelId="{CFF041C5-933E-4927-8053-82C6F9E4B2C1}" type="sibTrans" cxnId="{4094EE18-A090-4E43-9BB1-B77B46129B18}">
      <dgm:prSet/>
      <dgm:spPr/>
      <dgm:t>
        <a:bodyPr/>
        <a:lstStyle/>
        <a:p>
          <a:endParaRPr lang="en-US"/>
        </a:p>
      </dgm:t>
    </dgm:pt>
    <dgm:pt modelId="{EC66FFF9-D9A0-4F0C-999D-5F876146D355}">
      <dgm:prSet/>
      <dgm:spPr/>
      <dgm:t>
        <a:bodyPr/>
        <a:lstStyle/>
        <a:p>
          <a:r>
            <a:rPr lang="nl-NL"/>
            <a:t>Gevolgd door </a:t>
          </a:r>
          <a:r>
            <a:rPr lang="nl-NL" b="1"/>
            <a:t>intubatie en beademing;</a:t>
          </a:r>
          <a:endParaRPr lang="en-US"/>
        </a:p>
      </dgm:t>
    </dgm:pt>
    <dgm:pt modelId="{9B74447B-03F8-4FE7-A9B3-999193CE2695}" type="parTrans" cxnId="{14238DEA-1CA6-499B-9FA1-1A4EAF1B6E4D}">
      <dgm:prSet/>
      <dgm:spPr/>
      <dgm:t>
        <a:bodyPr/>
        <a:lstStyle/>
        <a:p>
          <a:endParaRPr lang="en-US"/>
        </a:p>
      </dgm:t>
    </dgm:pt>
    <dgm:pt modelId="{8603C87C-5A51-4C63-9A6A-EDCBD01D953F}" type="sibTrans" cxnId="{14238DEA-1CA6-499B-9FA1-1A4EAF1B6E4D}">
      <dgm:prSet/>
      <dgm:spPr/>
      <dgm:t>
        <a:bodyPr/>
        <a:lstStyle/>
        <a:p>
          <a:endParaRPr lang="en-US"/>
        </a:p>
      </dgm:t>
    </dgm:pt>
    <dgm:pt modelId="{9E270155-95C5-4056-882D-EC2D2EBF4CCD}" type="pres">
      <dgm:prSet presAssocID="{13FBF0CB-01D7-4276-9721-5CB6DCE5245B}" presName="vert0" presStyleCnt="0">
        <dgm:presLayoutVars>
          <dgm:dir/>
          <dgm:animOne val="branch"/>
          <dgm:animLvl val="lvl"/>
        </dgm:presLayoutVars>
      </dgm:prSet>
      <dgm:spPr/>
    </dgm:pt>
    <dgm:pt modelId="{52B1E86F-9CA7-474D-8F00-C183E814C0BD}" type="pres">
      <dgm:prSet presAssocID="{500AC658-B83D-4EAB-AEE3-EA5B17D40C42}" presName="thickLine" presStyleLbl="alignNode1" presStyleIdx="0" presStyleCnt="4"/>
      <dgm:spPr/>
    </dgm:pt>
    <dgm:pt modelId="{50DC00DC-398D-4F92-B761-905D56E1EA71}" type="pres">
      <dgm:prSet presAssocID="{500AC658-B83D-4EAB-AEE3-EA5B17D40C42}" presName="horz1" presStyleCnt="0"/>
      <dgm:spPr/>
    </dgm:pt>
    <dgm:pt modelId="{B3D03668-69B2-487B-8B7F-B9C41E03FA54}" type="pres">
      <dgm:prSet presAssocID="{500AC658-B83D-4EAB-AEE3-EA5B17D40C42}" presName="tx1" presStyleLbl="revTx" presStyleIdx="0" presStyleCnt="4" custScaleY="52819"/>
      <dgm:spPr/>
    </dgm:pt>
    <dgm:pt modelId="{E618CE62-CCFD-43BD-B4AF-8EDF4F7072E9}" type="pres">
      <dgm:prSet presAssocID="{500AC658-B83D-4EAB-AEE3-EA5B17D40C42}" presName="vert1" presStyleCnt="0"/>
      <dgm:spPr/>
    </dgm:pt>
    <dgm:pt modelId="{C5FFB725-852E-4E7F-AEDF-3FA992BB162F}" type="pres">
      <dgm:prSet presAssocID="{85760353-E0AB-42D7-B917-41C69DE50646}" presName="thickLine" presStyleLbl="alignNode1" presStyleIdx="1" presStyleCnt="4"/>
      <dgm:spPr/>
    </dgm:pt>
    <dgm:pt modelId="{94289624-7A37-4122-A0ED-902E2349A6DE}" type="pres">
      <dgm:prSet presAssocID="{85760353-E0AB-42D7-B917-41C69DE50646}" presName="horz1" presStyleCnt="0"/>
      <dgm:spPr/>
    </dgm:pt>
    <dgm:pt modelId="{2DD1938F-4CC0-44FD-B8CC-F44DF9E8A6F0}" type="pres">
      <dgm:prSet presAssocID="{85760353-E0AB-42D7-B917-41C69DE50646}" presName="tx1" presStyleLbl="revTx" presStyleIdx="1" presStyleCnt="4"/>
      <dgm:spPr/>
    </dgm:pt>
    <dgm:pt modelId="{6B0C4909-3E28-411E-8E53-728C2EBA5343}" type="pres">
      <dgm:prSet presAssocID="{85760353-E0AB-42D7-B917-41C69DE50646}" presName="vert1" presStyleCnt="0"/>
      <dgm:spPr/>
    </dgm:pt>
    <dgm:pt modelId="{5BDA5844-F8B7-45DC-9762-816F53C596ED}" type="pres">
      <dgm:prSet presAssocID="{D05A7264-6B94-4712-AC4E-17DC9059D589}" presName="thickLine" presStyleLbl="alignNode1" presStyleIdx="2" presStyleCnt="4"/>
      <dgm:spPr/>
    </dgm:pt>
    <dgm:pt modelId="{06FA43A6-B991-4F1D-90DD-625173EEE27B}" type="pres">
      <dgm:prSet presAssocID="{D05A7264-6B94-4712-AC4E-17DC9059D589}" presName="horz1" presStyleCnt="0"/>
      <dgm:spPr/>
    </dgm:pt>
    <dgm:pt modelId="{3A050377-B0E7-4452-9F53-CC19FA653D79}" type="pres">
      <dgm:prSet presAssocID="{D05A7264-6B94-4712-AC4E-17DC9059D589}" presName="tx1" presStyleLbl="revTx" presStyleIdx="2" presStyleCnt="4"/>
      <dgm:spPr/>
    </dgm:pt>
    <dgm:pt modelId="{3A1DD478-4448-41C1-908A-C6F3E0090FB4}" type="pres">
      <dgm:prSet presAssocID="{D05A7264-6B94-4712-AC4E-17DC9059D589}" presName="vert1" presStyleCnt="0"/>
      <dgm:spPr/>
    </dgm:pt>
    <dgm:pt modelId="{A71327DF-BEA8-48D4-98BE-6E596E7A6C2D}" type="pres">
      <dgm:prSet presAssocID="{EC66FFF9-D9A0-4F0C-999D-5F876146D355}" presName="thickLine" presStyleLbl="alignNode1" presStyleIdx="3" presStyleCnt="4"/>
      <dgm:spPr/>
    </dgm:pt>
    <dgm:pt modelId="{1FF142EB-C1B1-4F67-B2DF-AF2AFDE95CB1}" type="pres">
      <dgm:prSet presAssocID="{EC66FFF9-D9A0-4F0C-999D-5F876146D355}" presName="horz1" presStyleCnt="0"/>
      <dgm:spPr/>
    </dgm:pt>
    <dgm:pt modelId="{60B829D2-DF57-4833-AB72-763498525C3D}" type="pres">
      <dgm:prSet presAssocID="{EC66FFF9-D9A0-4F0C-999D-5F876146D355}" presName="tx1" presStyleLbl="revTx" presStyleIdx="3" presStyleCnt="4"/>
      <dgm:spPr/>
    </dgm:pt>
    <dgm:pt modelId="{85F303FB-E815-4A9F-86BB-E300A1BE16C9}" type="pres">
      <dgm:prSet presAssocID="{EC66FFF9-D9A0-4F0C-999D-5F876146D355}" presName="vert1" presStyleCnt="0"/>
      <dgm:spPr/>
    </dgm:pt>
  </dgm:ptLst>
  <dgm:cxnLst>
    <dgm:cxn modelId="{4CFD8602-1BFD-46CD-949F-6970FEB72E62}" type="presOf" srcId="{85760353-E0AB-42D7-B917-41C69DE50646}" destId="{2DD1938F-4CC0-44FD-B8CC-F44DF9E8A6F0}" srcOrd="0" destOrd="0" presId="urn:microsoft.com/office/officeart/2008/layout/LinedList"/>
    <dgm:cxn modelId="{4094EE18-A090-4E43-9BB1-B77B46129B18}" srcId="{13FBF0CB-01D7-4276-9721-5CB6DCE5245B}" destId="{D05A7264-6B94-4712-AC4E-17DC9059D589}" srcOrd="2" destOrd="0" parTransId="{9C3D2AF9-A001-4DDA-AB9E-FBBB17EFDE20}" sibTransId="{CFF041C5-933E-4927-8053-82C6F9E4B2C1}"/>
    <dgm:cxn modelId="{CD1BC51F-8DAA-4F9F-966C-F3D552EE55D1}" srcId="{13FBF0CB-01D7-4276-9721-5CB6DCE5245B}" destId="{500AC658-B83D-4EAB-AEE3-EA5B17D40C42}" srcOrd="0" destOrd="0" parTransId="{D7E94DE1-149F-43C6-B0DD-6EDEA51354A5}" sibTransId="{B1A544DF-2BDC-49A0-ACFD-26D904CBE02B}"/>
    <dgm:cxn modelId="{6E24F74B-AEF6-4710-909F-1D46F30A83F4}" type="presOf" srcId="{13FBF0CB-01D7-4276-9721-5CB6DCE5245B}" destId="{9E270155-95C5-4056-882D-EC2D2EBF4CCD}" srcOrd="0" destOrd="0" presId="urn:microsoft.com/office/officeart/2008/layout/LinedList"/>
    <dgm:cxn modelId="{52032073-EC3A-446C-8A82-58CD69C594CB}" type="presOf" srcId="{EC66FFF9-D9A0-4F0C-999D-5F876146D355}" destId="{60B829D2-DF57-4833-AB72-763498525C3D}" srcOrd="0" destOrd="0" presId="urn:microsoft.com/office/officeart/2008/layout/LinedList"/>
    <dgm:cxn modelId="{D5CFA05A-9591-4E26-9340-A3FF90187431}" type="presOf" srcId="{500AC658-B83D-4EAB-AEE3-EA5B17D40C42}" destId="{B3D03668-69B2-487B-8B7F-B9C41E03FA54}" srcOrd="0" destOrd="0" presId="urn:microsoft.com/office/officeart/2008/layout/LinedList"/>
    <dgm:cxn modelId="{BAD21783-BCEB-4C15-BA3C-05172100342D}" type="presOf" srcId="{D05A7264-6B94-4712-AC4E-17DC9059D589}" destId="{3A050377-B0E7-4452-9F53-CC19FA653D79}" srcOrd="0" destOrd="0" presId="urn:microsoft.com/office/officeart/2008/layout/LinedList"/>
    <dgm:cxn modelId="{C4A0E995-7392-4C62-8D32-3F72DAE58299}" srcId="{13FBF0CB-01D7-4276-9721-5CB6DCE5245B}" destId="{85760353-E0AB-42D7-B917-41C69DE50646}" srcOrd="1" destOrd="0" parTransId="{AC3865F8-20FF-415C-9941-93ABCD77E391}" sibTransId="{E6AA6E6D-7819-4010-88FE-ACC703C1E404}"/>
    <dgm:cxn modelId="{14238DEA-1CA6-499B-9FA1-1A4EAF1B6E4D}" srcId="{13FBF0CB-01D7-4276-9721-5CB6DCE5245B}" destId="{EC66FFF9-D9A0-4F0C-999D-5F876146D355}" srcOrd="3" destOrd="0" parTransId="{9B74447B-03F8-4FE7-A9B3-999193CE2695}" sibTransId="{8603C87C-5A51-4C63-9A6A-EDCBD01D953F}"/>
    <dgm:cxn modelId="{5BDD0E8C-2BCB-4810-8E3B-0EE93ECC732A}" type="presParOf" srcId="{9E270155-95C5-4056-882D-EC2D2EBF4CCD}" destId="{52B1E86F-9CA7-474D-8F00-C183E814C0BD}" srcOrd="0" destOrd="0" presId="urn:microsoft.com/office/officeart/2008/layout/LinedList"/>
    <dgm:cxn modelId="{31FA3DA6-94F7-4720-9013-BEA9F40DAA5D}" type="presParOf" srcId="{9E270155-95C5-4056-882D-EC2D2EBF4CCD}" destId="{50DC00DC-398D-4F92-B761-905D56E1EA71}" srcOrd="1" destOrd="0" presId="urn:microsoft.com/office/officeart/2008/layout/LinedList"/>
    <dgm:cxn modelId="{52B552B6-6A24-452E-8B33-4E7ECE893EC6}" type="presParOf" srcId="{50DC00DC-398D-4F92-B761-905D56E1EA71}" destId="{B3D03668-69B2-487B-8B7F-B9C41E03FA54}" srcOrd="0" destOrd="0" presId="urn:microsoft.com/office/officeart/2008/layout/LinedList"/>
    <dgm:cxn modelId="{3347DC6F-6BB3-4F66-A380-1EE0C48AAC30}" type="presParOf" srcId="{50DC00DC-398D-4F92-B761-905D56E1EA71}" destId="{E618CE62-CCFD-43BD-B4AF-8EDF4F7072E9}" srcOrd="1" destOrd="0" presId="urn:microsoft.com/office/officeart/2008/layout/LinedList"/>
    <dgm:cxn modelId="{E695F66B-2C94-4A63-9058-0108964C8DE6}" type="presParOf" srcId="{9E270155-95C5-4056-882D-EC2D2EBF4CCD}" destId="{C5FFB725-852E-4E7F-AEDF-3FA992BB162F}" srcOrd="2" destOrd="0" presId="urn:microsoft.com/office/officeart/2008/layout/LinedList"/>
    <dgm:cxn modelId="{BAD5601A-62B1-400D-89A5-38939A8105A9}" type="presParOf" srcId="{9E270155-95C5-4056-882D-EC2D2EBF4CCD}" destId="{94289624-7A37-4122-A0ED-902E2349A6DE}" srcOrd="3" destOrd="0" presId="urn:microsoft.com/office/officeart/2008/layout/LinedList"/>
    <dgm:cxn modelId="{9176C18A-268A-4749-A853-88B52F1F59F4}" type="presParOf" srcId="{94289624-7A37-4122-A0ED-902E2349A6DE}" destId="{2DD1938F-4CC0-44FD-B8CC-F44DF9E8A6F0}" srcOrd="0" destOrd="0" presId="urn:microsoft.com/office/officeart/2008/layout/LinedList"/>
    <dgm:cxn modelId="{CC644082-2FBF-41B8-B074-21F98C97433C}" type="presParOf" srcId="{94289624-7A37-4122-A0ED-902E2349A6DE}" destId="{6B0C4909-3E28-411E-8E53-728C2EBA5343}" srcOrd="1" destOrd="0" presId="urn:microsoft.com/office/officeart/2008/layout/LinedList"/>
    <dgm:cxn modelId="{6DE4FED6-671C-410C-8AAD-CE53A3D2DD3C}" type="presParOf" srcId="{9E270155-95C5-4056-882D-EC2D2EBF4CCD}" destId="{5BDA5844-F8B7-45DC-9762-816F53C596ED}" srcOrd="4" destOrd="0" presId="urn:microsoft.com/office/officeart/2008/layout/LinedList"/>
    <dgm:cxn modelId="{E44007D5-6426-49A5-BAD7-404A909174E0}" type="presParOf" srcId="{9E270155-95C5-4056-882D-EC2D2EBF4CCD}" destId="{06FA43A6-B991-4F1D-90DD-625173EEE27B}" srcOrd="5" destOrd="0" presId="urn:microsoft.com/office/officeart/2008/layout/LinedList"/>
    <dgm:cxn modelId="{1B555538-040B-480E-BE65-C864F29B6998}" type="presParOf" srcId="{06FA43A6-B991-4F1D-90DD-625173EEE27B}" destId="{3A050377-B0E7-4452-9F53-CC19FA653D79}" srcOrd="0" destOrd="0" presId="urn:microsoft.com/office/officeart/2008/layout/LinedList"/>
    <dgm:cxn modelId="{E425875D-919E-43A1-B212-03CFAE0E427C}" type="presParOf" srcId="{06FA43A6-B991-4F1D-90DD-625173EEE27B}" destId="{3A1DD478-4448-41C1-908A-C6F3E0090FB4}" srcOrd="1" destOrd="0" presId="urn:microsoft.com/office/officeart/2008/layout/LinedList"/>
    <dgm:cxn modelId="{084C0138-34D4-46DC-A866-D0B3FB32D46B}" type="presParOf" srcId="{9E270155-95C5-4056-882D-EC2D2EBF4CCD}" destId="{A71327DF-BEA8-48D4-98BE-6E596E7A6C2D}" srcOrd="6" destOrd="0" presId="urn:microsoft.com/office/officeart/2008/layout/LinedList"/>
    <dgm:cxn modelId="{9B1179E8-2350-4DDB-A414-7F24E040BF8B}" type="presParOf" srcId="{9E270155-95C5-4056-882D-EC2D2EBF4CCD}" destId="{1FF142EB-C1B1-4F67-B2DF-AF2AFDE95CB1}" srcOrd="7" destOrd="0" presId="urn:microsoft.com/office/officeart/2008/layout/LinedList"/>
    <dgm:cxn modelId="{BA1805B9-0CA4-4BCA-B860-BAAFF277B631}" type="presParOf" srcId="{1FF142EB-C1B1-4F67-B2DF-AF2AFDE95CB1}" destId="{60B829D2-DF57-4833-AB72-763498525C3D}" srcOrd="0" destOrd="0" presId="urn:microsoft.com/office/officeart/2008/layout/LinedList"/>
    <dgm:cxn modelId="{5F97E6AF-726D-4B08-873B-27DE86D150D4}" type="presParOf" srcId="{1FF142EB-C1B1-4F67-B2DF-AF2AFDE95CB1}" destId="{85F303FB-E815-4A9F-86BB-E300A1BE16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DDE2C-2211-45EF-86FA-FB05618E3D6F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Meneer is door de ambulance overgedragen aan het traumateam;</a:t>
          </a:r>
          <a:endParaRPr lang="en-US" sz="2200" kern="1200"/>
        </a:p>
      </dsp:txBody>
      <dsp:txXfrm>
        <a:off x="48170" y="660"/>
        <a:ext cx="2210431" cy="1326259"/>
      </dsp:txXfrm>
    </dsp:sp>
    <dsp:sp modelId="{F0F257FF-2786-4191-BEF6-A67A42D3FD6F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Een traumateam bestaat meestal uit een: </a:t>
          </a:r>
          <a:endParaRPr lang="en-US" sz="2200" kern="1200"/>
        </a:p>
      </dsp:txBody>
      <dsp:txXfrm>
        <a:off x="2479645" y="660"/>
        <a:ext cx="2210431" cy="1326259"/>
      </dsp:txXfrm>
    </dsp:sp>
    <dsp:sp modelId="{F567ACB1-BFA6-442C-AD32-5410816AFAD3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anesthesist; </a:t>
          </a:r>
          <a:endParaRPr lang="en-US" sz="2200" kern="1200"/>
        </a:p>
      </dsp:txBody>
      <dsp:txXfrm>
        <a:off x="4911120" y="660"/>
        <a:ext cx="2210431" cy="1326259"/>
      </dsp:txXfrm>
    </dsp:sp>
    <dsp:sp modelId="{10858583-920E-4483-B221-E0E508464548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SEH-arts; </a:t>
          </a:r>
          <a:endParaRPr lang="en-US" sz="2200" kern="1200"/>
        </a:p>
      </dsp:txBody>
      <dsp:txXfrm>
        <a:off x="7342595" y="660"/>
        <a:ext cx="2210431" cy="1326259"/>
      </dsp:txXfrm>
    </dsp:sp>
    <dsp:sp modelId="{2FF28766-1032-476D-9740-5059A31E8617}">
      <dsp:nvSpPr>
        <dsp:cNvPr id="0" name=""/>
        <dsp:cNvSpPr/>
      </dsp:nvSpPr>
      <dsp:spPr>
        <a:xfrm>
          <a:off x="48170" y="1547963"/>
          <a:ext cx="2210431" cy="13262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SEH-verpleegkundige; </a:t>
          </a:r>
          <a:endParaRPr lang="en-US" sz="2200" kern="1200"/>
        </a:p>
      </dsp:txBody>
      <dsp:txXfrm>
        <a:off x="48170" y="1547963"/>
        <a:ext cx="2210431" cy="1326259"/>
      </dsp:txXfrm>
    </dsp:sp>
    <dsp:sp modelId="{285B5821-3A4E-4F3B-8D56-7DA76913BF60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traumachirurg; </a:t>
          </a:r>
          <a:endParaRPr lang="en-US" sz="2200" kern="1200"/>
        </a:p>
      </dsp:txBody>
      <dsp:txXfrm>
        <a:off x="2479645" y="1547963"/>
        <a:ext cx="2210431" cy="1326259"/>
      </dsp:txXfrm>
    </dsp:sp>
    <dsp:sp modelId="{0F7EA52F-D353-4EF4-8D02-EF09118A0D8E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radioloog; </a:t>
          </a:r>
          <a:endParaRPr lang="en-US" sz="2200" kern="1200"/>
        </a:p>
      </dsp:txBody>
      <dsp:txXfrm>
        <a:off x="4911120" y="1547963"/>
        <a:ext cx="2210431" cy="1326259"/>
      </dsp:txXfrm>
    </dsp:sp>
    <dsp:sp modelId="{76E7C1E2-9C43-4E4E-A330-90DD605B9A25}">
      <dsp:nvSpPr>
        <dsp:cNvPr id="0" name=""/>
        <dsp:cNvSpPr/>
      </dsp:nvSpPr>
      <dsp:spPr>
        <a:xfrm>
          <a:off x="7342595" y="1547963"/>
          <a:ext cx="2210431" cy="13262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intensivist</a:t>
          </a:r>
          <a:endParaRPr lang="en-US" sz="2200" kern="1200"/>
        </a:p>
      </dsp:txBody>
      <dsp:txXfrm>
        <a:off x="7342595" y="1547963"/>
        <a:ext cx="2210431" cy="1326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1E86F-9CA7-474D-8F00-C183E814C0BD}">
      <dsp:nvSpPr>
        <dsp:cNvPr id="0" name=""/>
        <dsp:cNvSpPr/>
      </dsp:nvSpPr>
      <dsp:spPr>
        <a:xfrm>
          <a:off x="0" y="2114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03668-69B2-487B-8B7F-B9C41E03FA54}">
      <dsp:nvSpPr>
        <dsp:cNvPr id="0" name=""/>
        <dsp:cNvSpPr/>
      </dsp:nvSpPr>
      <dsp:spPr>
        <a:xfrm>
          <a:off x="0" y="2114"/>
          <a:ext cx="5914209" cy="785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Meneer is op </a:t>
          </a:r>
          <a:r>
            <a:rPr lang="nl-NL" sz="3200" b="1" kern="1200" dirty="0"/>
            <a:t>de IC</a:t>
          </a:r>
          <a:r>
            <a:rPr lang="nl-NL" sz="3200" kern="1200" dirty="0"/>
            <a:t> opgenomen;</a:t>
          </a:r>
          <a:endParaRPr lang="en-US" sz="3200" kern="1200" dirty="0"/>
        </a:p>
      </dsp:txBody>
      <dsp:txXfrm>
        <a:off x="0" y="2114"/>
        <a:ext cx="5914209" cy="785120"/>
      </dsp:txXfrm>
    </dsp:sp>
    <dsp:sp modelId="{C5FFB725-852E-4E7F-AEDF-3FA992BB162F}">
      <dsp:nvSpPr>
        <dsp:cNvPr id="0" name=""/>
        <dsp:cNvSpPr/>
      </dsp:nvSpPr>
      <dsp:spPr>
        <a:xfrm>
          <a:off x="0" y="787234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-423832"/>
                <a:satOff val="-2154"/>
                <a:lumOff val="-1242"/>
                <a:alphaOff val="0"/>
                <a:shade val="74000"/>
                <a:satMod val="130000"/>
                <a:lumMod val="90000"/>
              </a:schemeClr>
              <a:schemeClr val="accent2">
                <a:hueOff val="-423832"/>
                <a:satOff val="-2154"/>
                <a:lumOff val="-124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-423832"/>
              <a:satOff val="-2154"/>
              <a:lumOff val="-1242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D1938F-4CC0-44FD-B8CC-F44DF9E8A6F0}">
      <dsp:nvSpPr>
        <dsp:cNvPr id="0" name=""/>
        <dsp:cNvSpPr/>
      </dsp:nvSpPr>
      <dsp:spPr>
        <a:xfrm>
          <a:off x="0" y="787234"/>
          <a:ext cx="5914209" cy="1486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De saturatie, hartfrequentie en bloeddruk – </a:t>
          </a:r>
          <a:r>
            <a:rPr lang="nl-NL" sz="3200" b="1" kern="1200"/>
            <a:t>vitale functies</a:t>
          </a:r>
          <a:r>
            <a:rPr lang="nl-NL" sz="3200" kern="1200"/>
            <a:t> – werden continue gemonitord;</a:t>
          </a:r>
          <a:endParaRPr lang="en-US" sz="3200" kern="1200"/>
        </a:p>
      </dsp:txBody>
      <dsp:txXfrm>
        <a:off x="0" y="787234"/>
        <a:ext cx="5914209" cy="1486436"/>
      </dsp:txXfrm>
    </dsp:sp>
    <dsp:sp modelId="{5BDA5844-F8B7-45DC-9762-816F53C596ED}">
      <dsp:nvSpPr>
        <dsp:cNvPr id="0" name=""/>
        <dsp:cNvSpPr/>
      </dsp:nvSpPr>
      <dsp:spPr>
        <a:xfrm>
          <a:off x="0" y="227367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-847664"/>
                <a:satOff val="-4309"/>
                <a:lumOff val="-2483"/>
                <a:alphaOff val="0"/>
                <a:shade val="74000"/>
                <a:satMod val="130000"/>
                <a:lumMod val="90000"/>
              </a:schemeClr>
              <a:schemeClr val="accent2">
                <a:hueOff val="-847664"/>
                <a:satOff val="-4309"/>
                <a:lumOff val="-248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-847664"/>
              <a:satOff val="-4309"/>
              <a:lumOff val="-2483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50377-B0E7-4452-9F53-CC19FA653D79}">
      <dsp:nvSpPr>
        <dsp:cNvPr id="0" name=""/>
        <dsp:cNvSpPr/>
      </dsp:nvSpPr>
      <dsp:spPr>
        <a:xfrm>
          <a:off x="0" y="2273670"/>
          <a:ext cx="5914209" cy="1486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Er is </a:t>
          </a:r>
          <a:r>
            <a:rPr lang="nl-NL" sz="3200" b="1" kern="1200"/>
            <a:t>een thoraxdrain </a:t>
          </a:r>
          <a:r>
            <a:rPr lang="nl-NL" sz="3200" kern="1200"/>
            <a:t>geplaatst ivm de spanningspneumothorax; </a:t>
          </a:r>
          <a:endParaRPr lang="en-US" sz="3200" kern="1200"/>
        </a:p>
      </dsp:txBody>
      <dsp:txXfrm>
        <a:off x="0" y="2273670"/>
        <a:ext cx="5914209" cy="1486436"/>
      </dsp:txXfrm>
    </dsp:sp>
    <dsp:sp modelId="{A71327DF-BEA8-48D4-98BE-6E596E7A6C2D}">
      <dsp:nvSpPr>
        <dsp:cNvPr id="0" name=""/>
        <dsp:cNvSpPr/>
      </dsp:nvSpPr>
      <dsp:spPr>
        <a:xfrm>
          <a:off x="0" y="376010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-1271496"/>
                <a:satOff val="-6463"/>
                <a:lumOff val="-3725"/>
                <a:alphaOff val="0"/>
                <a:shade val="74000"/>
                <a:satMod val="130000"/>
                <a:lumMod val="90000"/>
              </a:schemeClr>
              <a:schemeClr val="accent2">
                <a:hueOff val="-1271496"/>
                <a:satOff val="-6463"/>
                <a:lumOff val="-372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-1271496"/>
              <a:satOff val="-6463"/>
              <a:lumOff val="-372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B829D2-DF57-4833-AB72-763498525C3D}">
      <dsp:nvSpPr>
        <dsp:cNvPr id="0" name=""/>
        <dsp:cNvSpPr/>
      </dsp:nvSpPr>
      <dsp:spPr>
        <a:xfrm>
          <a:off x="0" y="3760106"/>
          <a:ext cx="5914209" cy="1486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Gevolgd door </a:t>
          </a:r>
          <a:r>
            <a:rPr lang="nl-NL" sz="3200" b="1" kern="1200"/>
            <a:t>intubatie en beademing;</a:t>
          </a:r>
          <a:endParaRPr lang="en-US" sz="3200" kern="1200"/>
        </a:p>
      </dsp:txBody>
      <dsp:txXfrm>
        <a:off x="0" y="3760106"/>
        <a:ext cx="5914209" cy="1486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0D3F3-813E-425F-B0B9-0A19C1A7A390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BA27D-1D0B-4338-9CBE-ACF7551C69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60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Waarom?</a:t>
            </a:r>
          </a:p>
          <a:p>
            <a:r>
              <a:rPr lang="nl-NL" dirty="0"/>
              <a:t>Komt door alle letsel, stress en onrust door adrenaline.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BA27D-1D0B-4338-9CBE-ACF7551C69A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31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Pneumothorax links – verminderd ademgeruis links en thoracale pijn bij drukken op de sternum. </a:t>
            </a:r>
          </a:p>
          <a:p>
            <a:r>
              <a:rPr lang="nl-NL" dirty="0"/>
              <a:t>De patiënt is hersteld na meerdere operaties en een revalidatieproces.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BA27D-1D0B-4338-9CBE-ACF7551C69A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23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Waarom?</a:t>
            </a:r>
          </a:p>
          <a:p>
            <a:r>
              <a:rPr lang="nl-NL" dirty="0"/>
              <a:t>Zweten door stress</a:t>
            </a:r>
          </a:p>
          <a:p>
            <a:r>
              <a:rPr lang="nl-NL" dirty="0"/>
              <a:t>Bleek en koud door shock verschijnselen – perifeer wordt meneer minder goed doorbloedt, daarom koud en bleek.</a:t>
            </a:r>
          </a:p>
          <a:p>
            <a:r>
              <a:rPr lang="nl-NL" dirty="0"/>
              <a:t>Het lichaam zorgt ervoor dat de organen prioriteit zijn voor doorbloeding.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BA27D-1D0B-4338-9CBE-ACF7551C69A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53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deze wonden zichtbaar zijn waar moet je dan alert op zijn?</a:t>
            </a:r>
          </a:p>
          <a:p>
            <a:r>
              <a:rPr lang="nl-NL" dirty="0"/>
              <a:t>Thorax – thoraxcontusie (beschadiging hart en buikorganen) – door het stuur wat bij de botsing borst en buik raakt</a:t>
            </a:r>
          </a:p>
          <a:p>
            <a:r>
              <a:rPr lang="nl-NL" dirty="0"/>
              <a:t>Hoofdwond – alert zijn op risico hersenbloedingen en hersenschade (contusio cerebri);</a:t>
            </a:r>
          </a:p>
          <a:p>
            <a:r>
              <a:rPr lang="nl-NL" dirty="0"/>
              <a:t>bloedingen buiten de schedel of binnen de schedel (denk </a:t>
            </a:r>
            <a:r>
              <a:rPr lang="nl-NL" dirty="0" err="1"/>
              <a:t>bijv</a:t>
            </a:r>
            <a:r>
              <a:rPr lang="nl-NL" dirty="0"/>
              <a:t> aan een SAB die we in een eerdere casus hebben behandeld)</a:t>
            </a:r>
          </a:p>
          <a:p>
            <a:r>
              <a:rPr lang="nl-NL" dirty="0"/>
              <a:t>Alert zijn op fracturen. </a:t>
            </a:r>
          </a:p>
          <a:p>
            <a:endParaRPr lang="nl-NL" dirty="0"/>
          </a:p>
          <a:p>
            <a:r>
              <a:rPr lang="nl-NL" dirty="0"/>
              <a:t>Meneer reed op de provinciale weg, 80 tot 100 km!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BA27D-1D0B-4338-9CBE-ACF7551C69A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53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Waarom?</a:t>
            </a:r>
          </a:p>
          <a:p>
            <a:r>
              <a:rPr lang="nl-NL" dirty="0"/>
              <a:t>Thoracaal pijn door het stuur?</a:t>
            </a:r>
          </a:p>
          <a:p>
            <a:r>
              <a:rPr lang="nl-NL" dirty="0"/>
              <a:t>Verdenking beschadiging hart en longen.</a:t>
            </a:r>
          </a:p>
          <a:p>
            <a:r>
              <a:rPr lang="nl-NL" dirty="0"/>
              <a:t>Verminderd ademgeruis links kan wijzen op pneumothorax. (geen pneumonie of longembolie omdat dit acuut ontstaan is)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BA27D-1D0B-4338-9CBE-ACF7551C69A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89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RR niet betrouwbaar, waarschijnlijk laag door interne bloedingen (shock verschijnselen)</a:t>
            </a:r>
          </a:p>
          <a:p>
            <a:r>
              <a:rPr lang="nl-NL" dirty="0"/>
              <a:t>HF verhoogd – stress, trauma, adrenaline productie</a:t>
            </a:r>
          </a:p>
          <a:p>
            <a:r>
              <a:rPr lang="nl-NL" dirty="0"/>
              <a:t>Waarom is de bloedsuiker gemeten– om te checken of meneer daardoor minder alert is en of dit de oorzaak kan zijn van het ongeluk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BA27D-1D0B-4338-9CBE-ACF7551C69A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72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BA27D-1D0B-4338-9CBE-ACF7551C69A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312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Thoraxdraine</a:t>
            </a:r>
            <a:r>
              <a:rPr lang="nl-NL" dirty="0"/>
              <a:t>- pneumothorax door contusie door het stuur.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BA27D-1D0B-4338-9CBE-ACF7551C69A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637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Infuus om de circulatie – bloedsomloop te vullen, en om medicatie i.v. te kunnen geven.</a:t>
            </a:r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op: Pijnbestrijding is zeer van belang,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maar opiaten kunnen tot een ademdepressie leiden in de acute situatie.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Naast pijnbestrijding is meneer gesedeerd i.v.m. onrust.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BA27D-1D0B-4338-9CBE-ACF7551C69A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564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Rontgen</a:t>
            </a:r>
            <a:r>
              <a:rPr lang="nl-NL" dirty="0"/>
              <a:t> – pneumothorax</a:t>
            </a:r>
          </a:p>
          <a:p>
            <a:r>
              <a:rPr lang="nl-NL" dirty="0"/>
              <a:t>Echografie </a:t>
            </a:r>
            <a:r>
              <a:rPr lang="nl-NL" dirty="0" err="1"/>
              <a:t>ivm</a:t>
            </a:r>
            <a:r>
              <a:rPr lang="nl-NL" dirty="0"/>
              <a:t> interne bloedingen</a:t>
            </a:r>
          </a:p>
          <a:p>
            <a:r>
              <a:rPr lang="nl-NL" dirty="0"/>
              <a:t>Lab – o.a. algemeen bloedbeeld (</a:t>
            </a:r>
            <a:r>
              <a:rPr lang="nl-NL" dirty="0" err="1"/>
              <a:t>ivm</a:t>
            </a:r>
            <a:r>
              <a:rPr lang="nl-NL" dirty="0"/>
              <a:t> eventuele OK) HB, HT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BA27D-1D0B-4338-9CBE-ACF7551C69A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05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47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91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31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00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98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20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990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74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52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61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05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5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7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91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14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2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9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DB23E7-FF1E-4D5F-AFB5-56C50E131571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DF4114-39F9-44F3-BC94-B8389520C2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74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DD65E-84CD-4CA9-BECB-BD423B810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Uitleg casus polytrauma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629DB6-8BEE-46F3-936E-48C2E2CBF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Thema 9, week 3</a:t>
            </a:r>
          </a:p>
        </p:txBody>
      </p:sp>
    </p:spTree>
    <p:extLst>
      <p:ext uri="{BB962C8B-B14F-4D97-AF65-F5344CB8AC3E}">
        <p14:creationId xmlns:p14="http://schemas.microsoft.com/office/powerpoint/2010/main" val="82552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553AB8-AFF8-40AE-A53C-09FBBC03C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D6575D-C99F-4105-BC67-882C8B1ED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E3A4B2-733B-40D8-9D63-99A5E870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SBAR 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1975BE-39CD-4AC1-85C4-565365160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8E5B7F6-45BA-400B-A207-7C4F6EF90F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751311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596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9F0B6-5C84-4DD5-B9E4-445211D7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SBAR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7B597F-D40E-4870-A5E3-02E20F4B8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nl-NL" dirty="0"/>
              <a:t>Meneer kreeg</a:t>
            </a:r>
            <a:r>
              <a:rPr lang="nl-NL" b="1" dirty="0"/>
              <a:t> een infuus</a:t>
            </a:r>
            <a:endParaRPr lang="nl-NL" dirty="0"/>
          </a:p>
          <a:p>
            <a:pPr marL="0" lvl="0" indent="0">
              <a:buNone/>
            </a:pPr>
            <a:r>
              <a:rPr lang="nl-NL" b="1" dirty="0"/>
              <a:t>Pijnbestrijding</a:t>
            </a:r>
            <a:r>
              <a:rPr lang="nl-NL" dirty="0"/>
              <a:t>; </a:t>
            </a:r>
          </a:p>
          <a:p>
            <a:pPr marL="0" lvl="0" indent="0">
              <a:buNone/>
            </a:pPr>
            <a:r>
              <a:rPr lang="nl-NL" dirty="0">
                <a:solidFill>
                  <a:srgbClr val="FF0000"/>
                </a:solidFill>
              </a:rPr>
              <a:t>   Let op: </a:t>
            </a:r>
            <a:r>
              <a:rPr lang="nl-NL" dirty="0"/>
              <a:t>opiaten kunnen voor ademstops zorgen;</a:t>
            </a:r>
          </a:p>
          <a:p>
            <a:pPr marL="0" lvl="0" indent="0">
              <a:buNone/>
            </a:pPr>
            <a:r>
              <a:rPr lang="nl-NL" b="1" dirty="0"/>
              <a:t>Sedatie;</a:t>
            </a:r>
          </a:p>
          <a:p>
            <a:pPr marL="0" lvl="0" indent="0">
              <a:buNone/>
            </a:pPr>
            <a:r>
              <a:rPr lang="nl-NL" dirty="0">
                <a:solidFill>
                  <a:srgbClr val="FF0000"/>
                </a:solidFill>
              </a:rPr>
              <a:t>   Let op</a:t>
            </a:r>
            <a:r>
              <a:rPr lang="nl-NL" dirty="0"/>
              <a:t>: door sederen kan de saturatie en bloeddruk verlagen in de acute situatie;</a:t>
            </a:r>
          </a:p>
          <a:p>
            <a:pPr marL="0" lvl="0" indent="0">
              <a:buNone/>
            </a:pPr>
            <a:r>
              <a:rPr lang="nl-NL" b="1" dirty="0"/>
              <a:t>CAD</a:t>
            </a:r>
            <a:r>
              <a:rPr lang="nl-NL" dirty="0"/>
              <a:t> geplaatst, waardoor onder meer een urinemonster kan worden afgenomen;</a:t>
            </a:r>
          </a:p>
          <a:p>
            <a:pPr marL="0" lvl="0" indent="0">
              <a:buNone/>
            </a:pPr>
            <a:r>
              <a:rPr lang="nl-NL" dirty="0"/>
              <a:t>Familie van de patiënt werd achterhaald en gewaarschuwd.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450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21B59-940D-4DAD-B463-2EAB091B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SBAR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6823D7-742F-4C2A-A01A-2AB1D66C3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Onderzoeken:</a:t>
            </a:r>
          </a:p>
          <a:p>
            <a:pPr lvl="0"/>
            <a:r>
              <a:rPr lang="nl-NL" dirty="0"/>
              <a:t>CT-scan </a:t>
            </a:r>
          </a:p>
          <a:p>
            <a:pPr lvl="0"/>
            <a:r>
              <a:rPr lang="nl-NL" dirty="0"/>
              <a:t>röntgenonderzoek</a:t>
            </a:r>
          </a:p>
          <a:p>
            <a:pPr lvl="0"/>
            <a:r>
              <a:rPr lang="nl-NL" dirty="0"/>
              <a:t>echografie van de buikorganen; </a:t>
            </a:r>
          </a:p>
          <a:p>
            <a:pPr lvl="0"/>
            <a:r>
              <a:rPr lang="nl-NL" dirty="0"/>
              <a:t>lab - bloedafname;</a:t>
            </a:r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10115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DE9FF3-B0B5-4B6C-A066-9F931D2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rgbClr val="FFFFFF"/>
                </a:solidFill>
              </a:rPr>
              <a:t>SBAR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7B26BE-C9EB-4E5B-8F7D-4990A2DC4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l-NL" b="1" dirty="0">
                <a:solidFill>
                  <a:srgbClr val="212121"/>
                </a:solidFill>
              </a:rPr>
              <a:t>thoracaal letsel (geen schedel en/of </a:t>
            </a:r>
            <a:r>
              <a:rPr lang="nl-NL" b="1" dirty="0" err="1">
                <a:solidFill>
                  <a:srgbClr val="212121"/>
                </a:solidFill>
              </a:rPr>
              <a:t>hersenletstel</a:t>
            </a:r>
            <a:r>
              <a:rPr lang="nl-NL" b="1" dirty="0">
                <a:solidFill>
                  <a:srgbClr val="212121"/>
                </a:solidFill>
              </a:rPr>
              <a:t>)</a:t>
            </a:r>
            <a:endParaRPr lang="nl-NL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r>
              <a:rPr lang="nl-NL" b="1" dirty="0">
                <a:solidFill>
                  <a:srgbClr val="212121"/>
                </a:solidFill>
              </a:rPr>
              <a:t>multipele ribfracturen</a:t>
            </a:r>
          </a:p>
          <a:p>
            <a:pPr>
              <a:lnSpc>
                <a:spcPct val="90000"/>
              </a:lnSpc>
            </a:pPr>
            <a:r>
              <a:rPr lang="nl-NL" b="1" dirty="0">
                <a:solidFill>
                  <a:srgbClr val="212121"/>
                </a:solidFill>
              </a:rPr>
              <a:t>sternumfractuur </a:t>
            </a:r>
          </a:p>
          <a:p>
            <a:pPr>
              <a:lnSpc>
                <a:spcPct val="90000"/>
              </a:lnSpc>
            </a:pPr>
            <a:r>
              <a:rPr lang="nl-NL" b="1" dirty="0">
                <a:solidFill>
                  <a:srgbClr val="212121"/>
                </a:solidFill>
              </a:rPr>
              <a:t>spanningspneumothorax</a:t>
            </a:r>
            <a:r>
              <a:rPr lang="nl-NL" dirty="0">
                <a:solidFill>
                  <a:srgbClr val="212121"/>
                </a:solidFill>
              </a:rPr>
              <a:t> </a:t>
            </a:r>
            <a:r>
              <a:rPr lang="nl-NL" dirty="0" err="1">
                <a:solidFill>
                  <a:srgbClr val="212121"/>
                </a:solidFill>
              </a:rPr>
              <a:t>lijnks</a:t>
            </a:r>
            <a:r>
              <a:rPr lang="nl-NL" dirty="0">
                <a:solidFill>
                  <a:srgbClr val="212121"/>
                </a:solidFill>
              </a:rPr>
              <a:t> gecombineerd met </a:t>
            </a:r>
            <a:r>
              <a:rPr lang="nl-NL" b="1" dirty="0" err="1">
                <a:solidFill>
                  <a:srgbClr val="212121"/>
                </a:solidFill>
              </a:rPr>
              <a:t>hematothorax</a:t>
            </a:r>
            <a:r>
              <a:rPr lang="nl-NL" b="1" dirty="0">
                <a:solidFill>
                  <a:srgbClr val="212121"/>
                </a:solidFill>
              </a:rPr>
              <a:t> </a:t>
            </a:r>
            <a:r>
              <a:rPr lang="nl-NL" dirty="0">
                <a:solidFill>
                  <a:srgbClr val="212121"/>
                </a:solidFill>
              </a:rPr>
              <a:t>(geen schade aan het hart) </a:t>
            </a:r>
          </a:p>
          <a:p>
            <a:pPr>
              <a:lnSpc>
                <a:spcPct val="90000"/>
              </a:lnSpc>
            </a:pPr>
            <a:r>
              <a:rPr lang="nl-NL" b="1" dirty="0">
                <a:solidFill>
                  <a:srgbClr val="212121"/>
                </a:solidFill>
              </a:rPr>
              <a:t>bekken, bovenbeen (links) en enkel (rechts) fracturen</a:t>
            </a:r>
            <a:endParaRPr lang="nl-NL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r>
              <a:rPr lang="nl-NL" b="1" dirty="0">
                <a:solidFill>
                  <a:srgbClr val="212121"/>
                </a:solidFill>
              </a:rPr>
              <a:t>meerdere (schaaf)wonden</a:t>
            </a:r>
            <a:r>
              <a:rPr lang="nl-NL" dirty="0">
                <a:solidFill>
                  <a:srgbClr val="212121"/>
                </a:solidFill>
              </a:rPr>
              <a:t> op het voorhoofd, de thorax en beide armen en bovenbenen.</a:t>
            </a:r>
          </a:p>
          <a:p>
            <a:pPr>
              <a:lnSpc>
                <a:spcPct val="90000"/>
              </a:lnSpc>
            </a:pPr>
            <a:r>
              <a:rPr lang="nl-NL" b="1" dirty="0">
                <a:solidFill>
                  <a:srgbClr val="212121"/>
                </a:solidFill>
              </a:rPr>
              <a:t>aanzienlijk intern bloedverlies</a:t>
            </a:r>
            <a:r>
              <a:rPr lang="nl-NL" dirty="0">
                <a:solidFill>
                  <a:srgbClr val="212121"/>
                </a:solidFill>
              </a:rPr>
              <a:t>, maar dit kon worden gestabiliseerd. </a:t>
            </a:r>
          </a:p>
        </p:txBody>
      </p:sp>
    </p:spTree>
    <p:extLst>
      <p:ext uri="{BB962C8B-B14F-4D97-AF65-F5344CB8AC3E}">
        <p14:creationId xmlns:p14="http://schemas.microsoft.com/office/powerpoint/2010/main" val="285795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604E06-DF9D-4C49-8314-4F0307BD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66AD8-180F-4585-8444-D6E3F1B0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DD48-144F-4836-9C0F-7A3BFC28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B49B35-2FF9-40A4-BD8D-7709005A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1"/>
                </a:solidFill>
              </a:rPr>
              <a:t>Polytrauma patiënt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379797-D651-47FF-942A-A38CFE97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284557-4E10-4548-8642-146DAA2EA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79" y="1508760"/>
            <a:ext cx="5989317" cy="3840480"/>
          </a:xfrm>
        </p:spPr>
        <p:txBody>
          <a:bodyPr anchor="ctr">
            <a:normAutofit/>
          </a:bodyPr>
          <a:lstStyle/>
          <a:p>
            <a:r>
              <a:rPr lang="nl-NL" sz="2000">
                <a:solidFill>
                  <a:schemeClr val="tx1"/>
                </a:solidFill>
              </a:rPr>
              <a:t>Deze patiënt is alert maar erg onrustig en moeilijk rustig te krijgen. Meneer reageert niet op opdrachten. </a:t>
            </a:r>
          </a:p>
          <a:p>
            <a:endParaRPr lang="nl-NL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B49B35-2FF9-40A4-BD8D-7709005A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Polytrauma patiënt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284557-4E10-4548-8642-146DAA2EA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tx1"/>
                </a:solidFill>
              </a:rPr>
              <a:t>Meneer zweet, is bleek en perifeer koud (extremiteiten zijn koud). </a:t>
            </a:r>
          </a:p>
          <a:p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41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051050-B89E-49D3-826B-6A1EAC70A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3AF6E3-B8BA-445C-9EFB-E970BA4A0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  <a:gradFill>
            <a:gsLst>
              <a:gs pos="0">
                <a:schemeClr val="accent1">
                  <a:lumMod val="82000"/>
                  <a:lumOff val="18000"/>
                </a:schemeClr>
              </a:gs>
              <a:gs pos="100000">
                <a:schemeClr val="accent1">
                  <a:lumMod val="98000"/>
                </a:schemeClr>
              </a:gs>
            </a:gsLst>
            <a:lin ang="5400000" scaled="0"/>
          </a:gra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64F659-1366-4A2A-BD0B-AB97FFD1A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/>
          <a:srcRect l="5622" t="32929" r="5622" b="21272"/>
          <a:stretch/>
        </p:blipFill>
        <p:spPr>
          <a:xfrm>
            <a:off x="5414212" y="2352170"/>
            <a:ext cx="1363576" cy="4411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FB49B35-2FF9-40A4-BD8D-7709005A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68252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373737"/>
                </a:solidFill>
              </a:rPr>
              <a:t>Polytrauma patiënt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284557-4E10-4548-8642-146DAA2EA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919662"/>
            <a:ext cx="9601196" cy="295620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12121"/>
                </a:solidFill>
              </a:rPr>
              <a:t>Meneer heeft meerdere schaafwonden (o.a. op de thorax en beide armen) en een flinke wond op zijn voorhoofd. </a:t>
            </a:r>
          </a:p>
          <a:p>
            <a:r>
              <a:rPr lang="nl-NL" dirty="0">
                <a:solidFill>
                  <a:srgbClr val="212121"/>
                </a:solidFill>
              </a:rPr>
              <a:t>Ook op het rechterbovenbeen is een zwelling en hematoom te zien.</a:t>
            </a:r>
          </a:p>
          <a:p>
            <a:endParaRPr lang="nl-NL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5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B49B35-2FF9-40A4-BD8D-7709005A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rgbClr val="FFFFFF"/>
                </a:solidFill>
              </a:rPr>
              <a:t>Polytrauma patiënt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284557-4E10-4548-8642-146DAA2EA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212121"/>
                </a:solidFill>
              </a:rPr>
              <a:t>De ambulanceverpleegkundige verdenkt hem van een enkelfractuur rechts door afwijkende stand. </a:t>
            </a:r>
          </a:p>
          <a:p>
            <a:r>
              <a:rPr lang="nl-NL">
                <a:solidFill>
                  <a:srgbClr val="212121"/>
                </a:solidFill>
              </a:rPr>
              <a:t>Meneer geeft thoracaal pijn aan bij het palperen van het sternum. </a:t>
            </a:r>
            <a:r>
              <a:rPr lang="nl-NL" dirty="0">
                <a:solidFill>
                  <a:srgbClr val="212121"/>
                </a:solidFill>
              </a:rPr>
              <a:t>Links is er sprake van verminderd ademgeruis.</a:t>
            </a:r>
          </a:p>
          <a:p>
            <a:endParaRPr lang="nl-NL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6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9B35-2FF9-40A4-BD8D-7709005A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Polytrauma patiënt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284557-4E10-4548-8642-146DAA2EA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i="1"/>
              <a:t>Vitale functies</a:t>
            </a:r>
            <a:endParaRPr lang="nl-NL"/>
          </a:p>
          <a:p>
            <a:r>
              <a:rPr lang="nl-NL" i="1"/>
              <a:t>RR			95/50 niet betrouwbaar door de onrust van meneer</a:t>
            </a:r>
            <a:endParaRPr lang="nl-NL"/>
          </a:p>
          <a:p>
            <a:r>
              <a:rPr lang="nl-NL" i="1"/>
              <a:t>HF			160 (slecht voelbaar aan de pols)</a:t>
            </a:r>
            <a:endParaRPr lang="nl-NL"/>
          </a:p>
          <a:p>
            <a:r>
              <a:rPr lang="nl-NL" i="1"/>
              <a:t>Ademhaling 	30 (snel en oppervlakkig)</a:t>
            </a:r>
            <a:endParaRPr lang="nl-NL"/>
          </a:p>
          <a:p>
            <a:r>
              <a:rPr lang="nl-NL" i="1"/>
              <a:t>Saturatie 		niet betrouwbare doordat meneer perifeer koud is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Bloedsuiker 9.5 mmol/l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831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E4CAB-E96F-463F-981F-16ECCF94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ABCDE methodiek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1CDE25-9714-49CF-9245-7D2D880B7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A – </a:t>
            </a:r>
            <a:r>
              <a:rPr lang="nl-NL" i="1" dirty="0" err="1"/>
              <a:t>airway</a:t>
            </a:r>
            <a:r>
              <a:rPr lang="nl-NL" i="1" dirty="0"/>
              <a:t> – is de </a:t>
            </a:r>
            <a:r>
              <a:rPr lang="nl-NL" i="1" dirty="0" err="1"/>
              <a:t>ademweg</a:t>
            </a:r>
            <a:r>
              <a:rPr lang="nl-NL" i="1" dirty="0"/>
              <a:t> vrij?	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B – </a:t>
            </a:r>
            <a:r>
              <a:rPr lang="nl-NL" i="1" dirty="0" err="1"/>
              <a:t>breathing</a:t>
            </a:r>
            <a:r>
              <a:rPr lang="nl-NL" i="1" dirty="0"/>
              <a:t> – is er sprake van een bedreigde gaswisseling/ </a:t>
            </a:r>
            <a:r>
              <a:rPr lang="nl-NL" i="1" dirty="0" err="1"/>
              <a:t>ventitalatie</a:t>
            </a:r>
            <a:r>
              <a:rPr lang="nl-NL" i="1" dirty="0"/>
              <a:t>?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C- </a:t>
            </a:r>
            <a:r>
              <a:rPr lang="nl-NL" i="1" dirty="0" err="1"/>
              <a:t>circulation</a:t>
            </a:r>
            <a:r>
              <a:rPr lang="nl-NL" i="1" dirty="0"/>
              <a:t> – is er sprake van bedreigde circulatie en/of bloedingen?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D – </a:t>
            </a:r>
            <a:r>
              <a:rPr lang="nl-NL" i="1" dirty="0" err="1"/>
              <a:t>disabilities</a:t>
            </a:r>
            <a:r>
              <a:rPr lang="nl-NL" i="1" dirty="0"/>
              <a:t> – hoe is het bewustzijn/ is er neurologische uitval?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E – exposure – omgeving - zijn er waarneembare afwijkingen, hoe is de temperatuur?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2E7AF0-A589-43B3-A1DE-8807EC76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E3A4B2-733B-40D8-9D63-99A5E870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nl-NL" sz="2400"/>
              <a:t>SBAR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BCDD02-D5E3-4D30-8587-66036C891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C489F8-82FC-4335-B194-0B797394F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4238624" cy="3382094"/>
          </a:xfrm>
        </p:spPr>
        <p:txBody>
          <a:bodyPr>
            <a:normAutofit/>
          </a:bodyPr>
          <a:lstStyle/>
          <a:p>
            <a:pPr lvl="0" algn="ctr"/>
            <a:r>
              <a:rPr lang="nl-NL" sz="1600" dirty="0"/>
              <a:t>De patiënt is voor vervoer op </a:t>
            </a:r>
            <a:r>
              <a:rPr lang="nl-NL" sz="1600" b="1" dirty="0"/>
              <a:t>een wervelplank</a:t>
            </a:r>
            <a:r>
              <a:rPr lang="nl-NL" sz="1600" dirty="0"/>
              <a:t> gelegd en geïmmobiliseerd. </a:t>
            </a:r>
          </a:p>
          <a:p>
            <a:pPr lvl="0" algn="ctr"/>
            <a:r>
              <a:rPr lang="nl-NL" sz="1600" dirty="0"/>
              <a:t>Meneer kreeg een </a:t>
            </a:r>
            <a:r>
              <a:rPr lang="nl-NL" sz="1600" b="1" dirty="0"/>
              <a:t>foliedeken.</a:t>
            </a:r>
          </a:p>
          <a:p>
            <a:pPr lvl="0" algn="ctr"/>
            <a:endParaRPr lang="nl-NL" sz="1600" dirty="0"/>
          </a:p>
          <a:p>
            <a:pPr marL="0" lvl="0" indent="0" algn="ctr">
              <a:buNone/>
            </a:pPr>
            <a:r>
              <a:rPr lang="nl-NL" sz="1600" dirty="0"/>
              <a:t>! </a:t>
            </a:r>
            <a:r>
              <a:rPr lang="nl-NL" sz="1800" dirty="0"/>
              <a:t>Het is bij polytrauma belangrijk verdere afkoeling te voorkomen. Zeker bij beknelling in een zwaar beschadigd voertuig en bij regen koelt de traumapatiënt zeer snel af. </a:t>
            </a:r>
          </a:p>
          <a:p>
            <a:pPr algn="ctr"/>
            <a:endParaRPr lang="nl-NL" sz="1600" dirty="0"/>
          </a:p>
        </p:txBody>
      </p:sp>
      <p:pic>
        <p:nvPicPr>
          <p:cNvPr id="7" name="Graphic 6" descr="Ambulance">
            <a:extLst>
              <a:ext uri="{FF2B5EF4-FFF2-40B4-BE49-F238E27FC236}">
                <a16:creationId xmlns:a16="http://schemas.microsoft.com/office/drawing/2014/main" id="{63DF1854-0C92-4EB0-813B-BC988607F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3997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FCBC3-B8CA-4B52-9B90-5875F2AC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262626"/>
                </a:solidFill>
              </a:rPr>
              <a:t>SBAR</a:t>
            </a:r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8CF9A042-8EBD-4F7F-B81D-8761150E1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151953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4164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3" ma:contentTypeDescription="Een nieuw document maken." ma:contentTypeScope="" ma:versionID="1ddfdc11c9afb07e4834de1e3939a28a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9869b039498496bc0990c9458149f872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13C0CF-4302-47EF-83ED-80EBB4DEB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E2EE1D-8D16-4BB9-81E6-A583B25694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D599F9-5897-4008-92C5-3707FE7C82D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823</Words>
  <Application>Microsoft Office PowerPoint</Application>
  <PresentationFormat>Breedbeeld</PresentationFormat>
  <Paragraphs>108</Paragraphs>
  <Slides>13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Organisch</vt:lpstr>
      <vt:lpstr>Uitleg casus polytrauma</vt:lpstr>
      <vt:lpstr>Polytrauma patiënt</vt:lpstr>
      <vt:lpstr>Polytrauma patiënt</vt:lpstr>
      <vt:lpstr>Polytrauma patiënt</vt:lpstr>
      <vt:lpstr>Polytrauma patiënt</vt:lpstr>
      <vt:lpstr>Polytrauma patiënt</vt:lpstr>
      <vt:lpstr>ABCDE methodiek</vt:lpstr>
      <vt:lpstr>SBAR</vt:lpstr>
      <vt:lpstr>SBAR</vt:lpstr>
      <vt:lpstr>SBAR </vt:lpstr>
      <vt:lpstr>SBAR</vt:lpstr>
      <vt:lpstr>SBAR</vt:lpstr>
      <vt:lpstr>SBAR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Uitleg casus polytrauma</dc:title>
  <dc:creator>Ester Varwijk</dc:creator>
  <cp:lastModifiedBy>Ester Varwijk</cp:lastModifiedBy>
  <cp:revision>1</cp:revision>
  <dcterms:created xsi:type="dcterms:W3CDTF">2021-01-15T18:11:01Z</dcterms:created>
  <dcterms:modified xsi:type="dcterms:W3CDTF">2021-01-24T17:29:55Z</dcterms:modified>
</cp:coreProperties>
</file>